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148"/>
  </p:notesMasterIdLst>
  <p:sldIdLst>
    <p:sldId id="256" r:id="rId2"/>
    <p:sldId id="286" r:id="rId3"/>
    <p:sldId id="287" r:id="rId4"/>
    <p:sldId id="288" r:id="rId5"/>
    <p:sldId id="257" r:id="rId6"/>
    <p:sldId id="535" r:id="rId7"/>
    <p:sldId id="536" r:id="rId8"/>
    <p:sldId id="489" r:id="rId9"/>
    <p:sldId id="641" r:id="rId10"/>
    <p:sldId id="640" r:id="rId11"/>
    <p:sldId id="642" r:id="rId12"/>
    <p:sldId id="643" r:id="rId13"/>
    <p:sldId id="644" r:id="rId14"/>
    <p:sldId id="645" r:id="rId15"/>
    <p:sldId id="638" r:id="rId16"/>
    <p:sldId id="602" r:id="rId17"/>
    <p:sldId id="639" r:id="rId18"/>
    <p:sldId id="726" r:id="rId19"/>
    <p:sldId id="497" r:id="rId20"/>
    <p:sldId id="498" r:id="rId21"/>
    <p:sldId id="499" r:id="rId22"/>
    <p:sldId id="500" r:id="rId23"/>
    <p:sldId id="542" r:id="rId24"/>
    <p:sldId id="686" r:id="rId25"/>
    <p:sldId id="503" r:id="rId26"/>
    <p:sldId id="505" r:id="rId27"/>
    <p:sldId id="756" r:id="rId28"/>
    <p:sldId id="507" r:id="rId29"/>
    <p:sldId id="508" r:id="rId30"/>
    <p:sldId id="509" r:id="rId31"/>
    <p:sldId id="792" r:id="rId32"/>
    <p:sldId id="631" r:id="rId33"/>
    <p:sldId id="760" r:id="rId34"/>
    <p:sldId id="761" r:id="rId35"/>
    <p:sldId id="762" r:id="rId36"/>
    <p:sldId id="510" r:id="rId37"/>
    <p:sldId id="511" r:id="rId38"/>
    <p:sldId id="512" r:id="rId39"/>
    <p:sldId id="515" r:id="rId40"/>
    <p:sldId id="657" r:id="rId41"/>
    <p:sldId id="656" r:id="rId42"/>
    <p:sldId id="655" r:id="rId43"/>
    <p:sldId id="694" r:id="rId44"/>
    <p:sldId id="695" r:id="rId45"/>
    <p:sldId id="696" r:id="rId46"/>
    <p:sldId id="697" r:id="rId47"/>
    <p:sldId id="517" r:id="rId48"/>
    <p:sldId id="727" r:id="rId49"/>
    <p:sldId id="763" r:id="rId50"/>
    <p:sldId id="764" r:id="rId51"/>
    <p:sldId id="722" r:id="rId52"/>
    <p:sldId id="723" r:id="rId53"/>
    <p:sldId id="765" r:id="rId54"/>
    <p:sldId id="766" r:id="rId55"/>
    <p:sldId id="767" r:id="rId56"/>
    <p:sldId id="768" r:id="rId57"/>
    <p:sldId id="769" r:id="rId58"/>
    <p:sldId id="770" r:id="rId59"/>
    <p:sldId id="771" r:id="rId60"/>
    <p:sldId id="731" r:id="rId61"/>
    <p:sldId id="732" r:id="rId62"/>
    <p:sldId id="733" r:id="rId63"/>
    <p:sldId id="734" r:id="rId64"/>
    <p:sldId id="735" r:id="rId65"/>
    <p:sldId id="736" r:id="rId66"/>
    <p:sldId id="772" r:id="rId67"/>
    <p:sldId id="773" r:id="rId68"/>
    <p:sldId id="774" r:id="rId69"/>
    <p:sldId id="775" r:id="rId70"/>
    <p:sldId id="776" r:id="rId71"/>
    <p:sldId id="742" r:id="rId72"/>
    <p:sldId id="777" r:id="rId73"/>
    <p:sldId id="778" r:id="rId74"/>
    <p:sldId id="779" r:id="rId75"/>
    <p:sldId id="780" r:id="rId76"/>
    <p:sldId id="617" r:id="rId77"/>
    <p:sldId id="728" r:id="rId78"/>
    <p:sldId id="702" r:id="rId79"/>
    <p:sldId id="703" r:id="rId80"/>
    <p:sldId id="704" r:id="rId81"/>
    <p:sldId id="725" r:id="rId82"/>
    <p:sldId id="705" r:id="rId83"/>
    <p:sldId id="706" r:id="rId84"/>
    <p:sldId id="707" r:id="rId85"/>
    <p:sldId id="708" r:id="rId86"/>
    <p:sldId id="757" r:id="rId87"/>
    <p:sldId id="759" r:id="rId88"/>
    <p:sldId id="758" r:id="rId89"/>
    <p:sldId id="710" r:id="rId90"/>
    <p:sldId id="712" r:id="rId91"/>
    <p:sldId id="713" r:id="rId92"/>
    <p:sldId id="714" r:id="rId93"/>
    <p:sldId id="715" r:id="rId94"/>
    <p:sldId id="716" r:id="rId95"/>
    <p:sldId id="717" r:id="rId96"/>
    <p:sldId id="724" r:id="rId97"/>
    <p:sldId id="755" r:id="rId98"/>
    <p:sldId id="718" r:id="rId99"/>
    <p:sldId id="719" r:id="rId100"/>
    <p:sldId id="720" r:id="rId101"/>
    <p:sldId id="721" r:id="rId102"/>
    <p:sldId id="754" r:id="rId103"/>
    <p:sldId id="729" r:id="rId104"/>
    <p:sldId id="748" r:id="rId105"/>
    <p:sldId id="749" r:id="rId106"/>
    <p:sldId id="750" r:id="rId107"/>
    <p:sldId id="751" r:id="rId108"/>
    <p:sldId id="752" r:id="rId109"/>
    <p:sldId id="753" r:id="rId110"/>
    <p:sldId id="781" r:id="rId111"/>
    <p:sldId id="782" r:id="rId112"/>
    <p:sldId id="783" r:id="rId113"/>
    <p:sldId id="784" r:id="rId114"/>
    <p:sldId id="785" r:id="rId115"/>
    <p:sldId id="786" r:id="rId116"/>
    <p:sldId id="787" r:id="rId117"/>
    <p:sldId id="788" r:id="rId118"/>
    <p:sldId id="789" r:id="rId119"/>
    <p:sldId id="730" r:id="rId120"/>
    <p:sldId id="525" r:id="rId121"/>
    <p:sldId id="526" r:id="rId122"/>
    <p:sldId id="648" r:id="rId123"/>
    <p:sldId id="741" r:id="rId124"/>
    <p:sldId id="740" r:id="rId125"/>
    <p:sldId id="739" r:id="rId126"/>
    <p:sldId id="738" r:id="rId127"/>
    <p:sldId id="737" r:id="rId128"/>
    <p:sldId id="687" r:id="rId129"/>
    <p:sldId id="790" r:id="rId130"/>
    <p:sldId id="791" r:id="rId131"/>
    <p:sldId id="528" r:id="rId132"/>
    <p:sldId id="534" r:id="rId133"/>
    <p:sldId id="537" r:id="rId134"/>
    <p:sldId id="538" r:id="rId135"/>
    <p:sldId id="539" r:id="rId136"/>
    <p:sldId id="541" r:id="rId137"/>
    <p:sldId id="540" r:id="rId138"/>
    <p:sldId id="522" r:id="rId139"/>
    <p:sldId id="263" r:id="rId140"/>
    <p:sldId id="545" r:id="rId141"/>
    <p:sldId id="544" r:id="rId142"/>
    <p:sldId id="546" r:id="rId143"/>
    <p:sldId id="543" r:id="rId144"/>
    <p:sldId id="524" r:id="rId145"/>
    <p:sldId id="637" r:id="rId146"/>
    <p:sldId id="266" r:id="rId147"/>
  </p:sldIdLst>
  <p:sldSz cx="9144000" cy="5143500" type="screen16x9"/>
  <p:notesSz cx="6858000" cy="9144000"/>
  <p:embeddedFontLst>
    <p:embeddedFont>
      <p:font typeface="Arvo" panose="02000000000000000000" pitchFamily="2" charset="77"/>
      <p:regular r:id="rId149"/>
      <p:bold r:id="rId150"/>
      <p:italic r:id="rId151"/>
      <p:boldItalic r:id="rId152"/>
    </p:embeddedFont>
    <p:embeddedFont>
      <p:font typeface="Calibri" panose="020F0502020204030204" pitchFamily="34" charset="0"/>
      <p:regular r:id="rId153"/>
      <p:bold r:id="rId154"/>
      <p:italic r:id="rId155"/>
      <p:boldItalic r:id="rId156"/>
    </p:embeddedFont>
    <p:embeddedFont>
      <p:font typeface="FontAwesome" pitchFamily="2" charset="0"/>
      <p:regular r:id="rId157"/>
    </p:embeddedFont>
    <p:embeddedFont>
      <p:font typeface="Roboto Condensed" pitchFamily="2" charset="0"/>
      <p:regular r:id="rId158"/>
      <p:bold r:id="rId159"/>
      <p:italic r:id="rId160"/>
      <p:boldItalic r:id="rId161"/>
    </p:embeddedFont>
    <p:embeddedFont>
      <p:font typeface="Roboto Condensed Light" pitchFamily="2" charset="0"/>
      <p:regular r:id="rId162"/>
      <p:bold r:id="rId163"/>
      <p:italic r:id="rId164"/>
      <p:boldItalic r:id="rId1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EB4"/>
    <a:srgbClr val="D8A037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79A5C1-B482-423E-9C34-A61AF466F333}">
  <a:tblStyle styleId="{5679A5C1-B482-423E-9C34-A61AF466F3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22" autoAdjust="0"/>
    <p:restoredTop sz="86304"/>
  </p:normalViewPr>
  <p:slideViewPr>
    <p:cSldViewPr snapToGrid="0" snapToObjects="1">
      <p:cViewPr>
        <p:scale>
          <a:sx n="157" d="100"/>
          <a:sy n="157" d="100"/>
        </p:scale>
        <p:origin x="-16" y="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3.fntdata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3.fntdata"/><Relationship Id="rId156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64" Type="http://schemas.openxmlformats.org/officeDocument/2006/relationships/font" Target="fonts/font16.fntdata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7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56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833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36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985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4751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</a:t>
            </a:r>
            <a:r>
              <a:rPr lang="en-US" dirty="0"/>
              <a:t> 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96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957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sz="1100" dirty="0">
                <a:solidFill>
                  <a:schemeClr val="tx1"/>
                </a:solidFill>
              </a:rPr>
              <a:t>- We build Examination System to organize test exam by Learning Outcomes and Chapters. Also, to improve questions and test exams quality.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100" dirty="0">
                <a:solidFill>
                  <a:schemeClr val="tx1"/>
                </a:solidFill>
              </a:rPr>
              <a:t>- Examination Tool reduces cheating and manages Student’s computer processes better.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44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689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Ok? ok</a:t>
            </a:r>
          </a:p>
        </p:txBody>
      </p:sp>
    </p:spTree>
    <p:extLst>
      <p:ext uri="{BB962C8B-B14F-4D97-AF65-F5344CB8AC3E}">
        <p14:creationId xmlns:p14="http://schemas.microsoft.com/office/powerpoint/2010/main" val="285156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446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654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344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781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485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85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842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84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086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Ghi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3358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72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761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710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58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11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932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602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78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671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070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8443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944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363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Bổ</a:t>
            </a:r>
            <a:r>
              <a:rPr lang="en-US" dirty="0"/>
              <a:t> sung slide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80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Bổ</a:t>
            </a:r>
            <a:r>
              <a:rPr lang="en-US" dirty="0"/>
              <a:t> sung slide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05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3436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726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5227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Quesstions the quesstion bank????</a:t>
            </a:r>
          </a:p>
        </p:txBody>
      </p:sp>
    </p:spTree>
    <p:extLst>
      <p:ext uri="{BB962C8B-B14F-4D97-AF65-F5344CB8AC3E}">
        <p14:creationId xmlns:p14="http://schemas.microsoft.com/office/powerpoint/2010/main" val="455286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9547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87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8096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2009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1591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488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1031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5820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3141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9118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0197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619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764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0308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0030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tao</a:t>
            </a:r>
            <a:r>
              <a:rPr lang="en-US" dirty="0"/>
              <a:t> copy</a:t>
            </a:r>
          </a:p>
        </p:txBody>
      </p:sp>
    </p:spTree>
    <p:extLst>
      <p:ext uri="{BB962C8B-B14F-4D97-AF65-F5344CB8AC3E}">
        <p14:creationId xmlns:p14="http://schemas.microsoft.com/office/powerpoint/2010/main" val="41119618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tao</a:t>
            </a:r>
            <a:r>
              <a:rPr lang="en-US" dirty="0"/>
              <a:t> copy</a:t>
            </a:r>
          </a:p>
        </p:txBody>
      </p:sp>
    </p:spTree>
    <p:extLst>
      <p:ext uri="{BB962C8B-B14F-4D97-AF65-F5344CB8AC3E}">
        <p14:creationId xmlns:p14="http://schemas.microsoft.com/office/powerpoint/2010/main" val="29143020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tao</a:t>
            </a:r>
            <a:r>
              <a:rPr lang="en-US" dirty="0"/>
              <a:t> copy</a:t>
            </a:r>
          </a:p>
        </p:txBody>
      </p:sp>
    </p:spTree>
    <p:extLst>
      <p:ext uri="{BB962C8B-B14F-4D97-AF65-F5344CB8AC3E}">
        <p14:creationId xmlns:p14="http://schemas.microsoft.com/office/powerpoint/2010/main" val="39655546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tao</a:t>
            </a:r>
            <a:r>
              <a:rPr lang="en-US" dirty="0"/>
              <a:t> copy</a:t>
            </a:r>
          </a:p>
        </p:txBody>
      </p:sp>
    </p:spTree>
    <p:extLst>
      <p:ext uri="{BB962C8B-B14F-4D97-AF65-F5344CB8AC3E}">
        <p14:creationId xmlns:p14="http://schemas.microsoft.com/office/powerpoint/2010/main" val="23465763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tao</a:t>
            </a:r>
            <a:r>
              <a:rPr lang="en-US" dirty="0"/>
              <a:t> copy</a:t>
            </a:r>
          </a:p>
        </p:txBody>
      </p:sp>
    </p:spTree>
    <p:extLst>
      <p:ext uri="{BB962C8B-B14F-4D97-AF65-F5344CB8AC3E}">
        <p14:creationId xmlns:p14="http://schemas.microsoft.com/office/powerpoint/2010/main" val="27497954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478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tao</a:t>
            </a:r>
            <a:r>
              <a:rPr lang="en-US" dirty="0"/>
              <a:t> 2p</a:t>
            </a:r>
          </a:p>
        </p:txBody>
      </p:sp>
    </p:spTree>
    <p:extLst>
      <p:ext uri="{BB962C8B-B14F-4D97-AF65-F5344CB8AC3E}">
        <p14:creationId xmlns:p14="http://schemas.microsoft.com/office/powerpoint/2010/main" val="19968344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tao</a:t>
            </a:r>
            <a:r>
              <a:rPr lang="en-US" dirty="0"/>
              <a:t> 2p</a:t>
            </a:r>
          </a:p>
        </p:txBody>
      </p:sp>
    </p:spTree>
    <p:extLst>
      <p:ext uri="{BB962C8B-B14F-4D97-AF65-F5344CB8AC3E}">
        <p14:creationId xmlns:p14="http://schemas.microsoft.com/office/powerpoint/2010/main" val="11277840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tao</a:t>
            </a:r>
            <a:r>
              <a:rPr lang="en-US" dirty="0"/>
              <a:t> 2p</a:t>
            </a:r>
          </a:p>
        </p:txBody>
      </p:sp>
    </p:spTree>
    <p:extLst>
      <p:ext uri="{BB962C8B-B14F-4D97-AF65-F5344CB8AC3E}">
        <p14:creationId xmlns:p14="http://schemas.microsoft.com/office/powerpoint/2010/main" val="308584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--- Database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outline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84248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ok???</a:t>
            </a:r>
          </a:p>
        </p:txBody>
      </p:sp>
    </p:spTree>
    <p:extLst>
      <p:ext uri="{BB962C8B-B14F-4D97-AF65-F5344CB8AC3E}">
        <p14:creationId xmlns:p14="http://schemas.microsoft.com/office/powerpoint/2010/main" val="30943748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0167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6276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07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3708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9821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650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23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5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9.tif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tiff"/><Relationship Id="rId4" Type="http://schemas.openxmlformats.org/officeDocument/2006/relationships/image" Target="../media/image9.tif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tif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tiff"/><Relationship Id="rId4" Type="http://schemas.openxmlformats.org/officeDocument/2006/relationships/image" Target="../media/image57.tif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8.tiff"/><Relationship Id="rId7" Type="http://schemas.openxmlformats.org/officeDocument/2006/relationships/image" Target="../media/image60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tiff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tif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tiff"/><Relationship Id="rId4" Type="http://schemas.openxmlformats.org/officeDocument/2006/relationships/image" Target="../media/image70.tif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tiff"/><Relationship Id="rId4" Type="http://schemas.openxmlformats.org/officeDocument/2006/relationships/image" Target="../media/image70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tif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f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9.tiff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9.tiff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000" dirty="0"/>
              <a:t>EXAMINATION TOOLS APPLYING BLOCK CHAIN TECHNOLOGY 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5" name="Google Shape;224;p14">
            <a:extLst>
              <a:ext uri="{FF2B5EF4-FFF2-40B4-BE49-F238E27FC236}">
                <a16:creationId xmlns:a16="http://schemas.microsoft.com/office/drawing/2014/main" id="{DBC29D9A-86FC-A647-A984-0DB60B2D3409}"/>
              </a:ext>
            </a:extLst>
          </p:cNvPr>
          <p:cNvSpPr txBox="1"/>
          <p:nvPr/>
        </p:nvSpPr>
        <p:spPr>
          <a:xfrm>
            <a:off x="7676249" y="1166648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B8EC58-FDA6-C948-A719-8DB45BB4F89F}"/>
              </a:ext>
            </a:extLst>
          </p:cNvPr>
          <p:cNvGrpSpPr/>
          <p:nvPr/>
        </p:nvGrpSpPr>
        <p:grpSpPr>
          <a:xfrm>
            <a:off x="1863301" y="3420406"/>
            <a:ext cx="3168385" cy="172820"/>
            <a:chOff x="1863301" y="3638126"/>
            <a:chExt cx="3168385" cy="1728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A47654-19D2-8549-AA52-E6AD781E4C95}"/>
                </a:ext>
              </a:extLst>
            </p:cNvPr>
            <p:cNvSpPr/>
            <p:nvPr/>
          </p:nvSpPr>
          <p:spPr>
            <a:xfrm rot="2700000">
              <a:off x="3382474" y="3638126"/>
              <a:ext cx="172820" cy="172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FFB092-4664-FA42-941A-6B0B35076FA1}"/>
                </a:ext>
              </a:extLst>
            </p:cNvPr>
            <p:cNvCxnSpPr/>
            <p:nvPr/>
          </p:nvCxnSpPr>
          <p:spPr>
            <a:xfrm flipH="1">
              <a:off x="1863301" y="3724536"/>
              <a:ext cx="13681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45F4E8-E639-3647-A340-8A5B9DFA484C}"/>
                </a:ext>
              </a:extLst>
            </p:cNvPr>
            <p:cNvCxnSpPr/>
            <p:nvPr/>
          </p:nvCxnSpPr>
          <p:spPr>
            <a:xfrm flipH="1">
              <a:off x="3721127" y="3724536"/>
              <a:ext cx="13105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F998C9B-155B-384D-9846-CDADCD85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79" y="190822"/>
            <a:ext cx="3848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CURRENT PROCESS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A8142BC-6803-B848-8B45-B8B6150C86CC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8" name="Teardrop 47">
              <a:extLst>
                <a:ext uri="{FF2B5EF4-FFF2-40B4-BE49-F238E27FC236}">
                  <a16:creationId xmlns:a16="http://schemas.microsoft.com/office/drawing/2014/main" id="{403EFAF3-75D6-2440-AEDA-2D7C16E61F23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8FD53DE-B3FD-BA4A-B160-F9315E5F5565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FF997A36-78ED-8B41-B602-39EF2C9C9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48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SYNCHRONIZE UPDATE QUESTION PROCESS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9831-8583-4053-A65F-16858C0F13E1}"/>
              </a:ext>
            </a:extLst>
          </p:cNvPr>
          <p:cNvSpPr txBox="1"/>
          <p:nvPr/>
        </p:nvSpPr>
        <p:spPr>
          <a:xfrm>
            <a:off x="355090" y="246286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Teacher</a:t>
            </a: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3030523" y="250295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557499" y="1713521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Update</a:t>
            </a:r>
          </a:p>
        </p:txBody>
      </p:sp>
      <p:pic>
        <p:nvPicPr>
          <p:cNvPr id="30" name="Picture 2" descr="Image result for test content icon">
            <a:extLst>
              <a:ext uri="{FF2B5EF4-FFF2-40B4-BE49-F238E27FC236}">
                <a16:creationId xmlns:a16="http://schemas.microsoft.com/office/drawing/2014/main" id="{89C90A8A-C4B0-40BE-BB7A-35EDA31B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69" y="1539637"/>
            <a:ext cx="1019831" cy="10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Arrow 6">
            <a:extLst>
              <a:ext uri="{FF2B5EF4-FFF2-40B4-BE49-F238E27FC236}">
                <a16:creationId xmlns:a16="http://schemas.microsoft.com/office/drawing/2014/main" id="{1FFBA3FC-CB13-466E-9BE1-7E436D276CF9}"/>
              </a:ext>
            </a:extLst>
          </p:cNvPr>
          <p:cNvSpPr/>
          <p:nvPr/>
        </p:nvSpPr>
        <p:spPr>
          <a:xfrm>
            <a:off x="4021500" y="1815536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Right Arrow 6">
            <a:extLst>
              <a:ext uri="{FF2B5EF4-FFF2-40B4-BE49-F238E27FC236}">
                <a16:creationId xmlns:a16="http://schemas.microsoft.com/office/drawing/2014/main" id="{B8373459-D005-406D-A715-E41667F9FA53}"/>
              </a:ext>
            </a:extLst>
          </p:cNvPr>
          <p:cNvSpPr/>
          <p:nvPr/>
        </p:nvSpPr>
        <p:spPr>
          <a:xfrm rot="10800000">
            <a:off x="4045046" y="2157464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1367D-3DD3-40D6-AFF7-1CC3273C0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890" y="1607308"/>
            <a:ext cx="895651" cy="8956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E3371-11AE-4ADF-9BC0-00582ECCF2FD}"/>
              </a:ext>
            </a:extLst>
          </p:cNvPr>
          <p:cNvSpPr txBox="1"/>
          <p:nvPr/>
        </p:nvSpPr>
        <p:spPr>
          <a:xfrm>
            <a:off x="4130161" y="1607307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synchronize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F3765-EBF5-4DF9-BBA3-4383B2ECA0C5}"/>
              </a:ext>
            </a:extLst>
          </p:cNvPr>
          <p:cNvSpPr txBox="1"/>
          <p:nvPr/>
        </p:nvSpPr>
        <p:spPr>
          <a:xfrm>
            <a:off x="5707560" y="2476734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EC5190-50AA-D044-BFEC-4A749DACB087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SYNCHRONIZE UPDATE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069435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SYNCHRONIZE UPDATE QUESTION PROCESS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9831-8583-4053-A65F-16858C0F13E1}"/>
              </a:ext>
            </a:extLst>
          </p:cNvPr>
          <p:cNvSpPr txBox="1"/>
          <p:nvPr/>
        </p:nvSpPr>
        <p:spPr>
          <a:xfrm>
            <a:off x="355090" y="246286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Teacher</a:t>
            </a: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3030523" y="250295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557499" y="1713521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Update</a:t>
            </a:r>
          </a:p>
        </p:txBody>
      </p:sp>
      <p:pic>
        <p:nvPicPr>
          <p:cNvPr id="30" name="Picture 2" descr="Image result for test content icon">
            <a:extLst>
              <a:ext uri="{FF2B5EF4-FFF2-40B4-BE49-F238E27FC236}">
                <a16:creationId xmlns:a16="http://schemas.microsoft.com/office/drawing/2014/main" id="{89C90A8A-C4B0-40BE-BB7A-35EDA31B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69" y="1539637"/>
            <a:ext cx="1019831" cy="10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Arrow 6">
            <a:extLst>
              <a:ext uri="{FF2B5EF4-FFF2-40B4-BE49-F238E27FC236}">
                <a16:creationId xmlns:a16="http://schemas.microsoft.com/office/drawing/2014/main" id="{1FFBA3FC-CB13-466E-9BE1-7E436D276CF9}"/>
              </a:ext>
            </a:extLst>
          </p:cNvPr>
          <p:cNvSpPr/>
          <p:nvPr/>
        </p:nvSpPr>
        <p:spPr>
          <a:xfrm>
            <a:off x="4021500" y="1815536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Right Arrow 6">
            <a:extLst>
              <a:ext uri="{FF2B5EF4-FFF2-40B4-BE49-F238E27FC236}">
                <a16:creationId xmlns:a16="http://schemas.microsoft.com/office/drawing/2014/main" id="{B8373459-D005-406D-A715-E41667F9FA53}"/>
              </a:ext>
            </a:extLst>
          </p:cNvPr>
          <p:cNvSpPr/>
          <p:nvPr/>
        </p:nvSpPr>
        <p:spPr>
          <a:xfrm rot="10800000">
            <a:off x="4045046" y="2157464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1367D-3DD3-40D6-AFF7-1CC3273C0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890" y="1607308"/>
            <a:ext cx="895651" cy="8956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EE3371-11AE-4ADF-9BC0-00582ECCF2FD}"/>
              </a:ext>
            </a:extLst>
          </p:cNvPr>
          <p:cNvSpPr txBox="1"/>
          <p:nvPr/>
        </p:nvSpPr>
        <p:spPr>
          <a:xfrm>
            <a:off x="4130161" y="1607307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synchronize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F3765-EBF5-4DF9-BBA3-4383B2ECA0C5}"/>
              </a:ext>
            </a:extLst>
          </p:cNvPr>
          <p:cNvSpPr txBox="1"/>
          <p:nvPr/>
        </p:nvSpPr>
        <p:spPr>
          <a:xfrm>
            <a:off x="5707560" y="2476734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C31568-AC9D-4139-97F5-00C8652F5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4" y="3898649"/>
            <a:ext cx="895651" cy="89565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E6AE5C9-B84B-40F7-8608-FFBE04FFA6F4}"/>
              </a:ext>
            </a:extLst>
          </p:cNvPr>
          <p:cNvSpPr txBox="1"/>
          <p:nvPr/>
        </p:nvSpPr>
        <p:spPr>
          <a:xfrm>
            <a:off x="3051363" y="479430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bank</a:t>
            </a:r>
          </a:p>
        </p:txBody>
      </p:sp>
      <p:sp>
        <p:nvSpPr>
          <p:cNvPr id="38" name="Right Arrow 6">
            <a:extLst>
              <a:ext uri="{FF2B5EF4-FFF2-40B4-BE49-F238E27FC236}">
                <a16:creationId xmlns:a16="http://schemas.microsoft.com/office/drawing/2014/main" id="{3C54B2EC-3029-4122-8C37-A8AADA66A7E8}"/>
              </a:ext>
            </a:extLst>
          </p:cNvPr>
          <p:cNvSpPr/>
          <p:nvPr/>
        </p:nvSpPr>
        <p:spPr>
          <a:xfrm rot="5400000">
            <a:off x="2908709" y="3190173"/>
            <a:ext cx="876712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ight Arrow 6">
            <a:extLst>
              <a:ext uri="{FF2B5EF4-FFF2-40B4-BE49-F238E27FC236}">
                <a16:creationId xmlns:a16="http://schemas.microsoft.com/office/drawing/2014/main" id="{9B3F15DD-6946-4587-82BC-960422A00C6F}"/>
              </a:ext>
            </a:extLst>
          </p:cNvPr>
          <p:cNvSpPr/>
          <p:nvPr/>
        </p:nvSpPr>
        <p:spPr>
          <a:xfrm rot="16200000">
            <a:off x="3272307" y="3190173"/>
            <a:ext cx="876712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B688BF-5BEF-49F3-AD37-6D26B7EB2AAC}"/>
              </a:ext>
            </a:extLst>
          </p:cNvPr>
          <p:cNvSpPr txBox="1"/>
          <p:nvPr/>
        </p:nvSpPr>
        <p:spPr>
          <a:xfrm>
            <a:off x="1764516" y="3116565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synchronize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799663-1A07-1B42-841D-A63C4E61425E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SYNCHRONIZE UPDATE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363611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AD5CD-827A-824B-A41E-5CD18D0C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TEST EXAM APPROVING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23068-61DE-494B-A0B9-D9D3ADC64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522BC-46C6-2C4B-8DC5-2A9D12617A5E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SYNCHRONIZE UPDATE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776391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CREATE EXAM CURRENT SITUATIONS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>
            <a:extLst>
              <a:ext uri="{FF2B5EF4-FFF2-40B4-BE49-F238E27FC236}">
                <a16:creationId xmlns:a16="http://schemas.microsoft.com/office/drawing/2014/main" id="{792B9A07-C939-EB4D-B2CE-7FFAB951935C}"/>
              </a:ext>
            </a:extLst>
          </p:cNvPr>
          <p:cNvSpPr/>
          <p:nvPr/>
        </p:nvSpPr>
        <p:spPr>
          <a:xfrm rot="8100000">
            <a:off x="961936" y="1820126"/>
            <a:ext cx="564954" cy="503950"/>
          </a:xfrm>
          <a:prstGeom prst="teardrop">
            <a:avLst/>
          </a:prstGeom>
          <a:solidFill>
            <a:schemeClr val="accent1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1E50269-36BF-5745-95C3-BE3087D31F2C}"/>
              </a:ext>
            </a:extLst>
          </p:cNvPr>
          <p:cNvSpPr/>
          <p:nvPr/>
        </p:nvSpPr>
        <p:spPr>
          <a:xfrm>
            <a:off x="1058193" y="1912932"/>
            <a:ext cx="372442" cy="332225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latin typeface="FontAwesome" pitchFamily="2" charset="0"/>
              </a:rPr>
              <a:t></a:t>
            </a:r>
            <a:endParaRPr lang="en-US" sz="825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rdrop 44">
            <a:extLst>
              <a:ext uri="{FF2B5EF4-FFF2-40B4-BE49-F238E27FC236}">
                <a16:creationId xmlns:a16="http://schemas.microsoft.com/office/drawing/2014/main" id="{194F7530-C5A4-F841-B40B-65579B98C380}"/>
              </a:ext>
            </a:extLst>
          </p:cNvPr>
          <p:cNvSpPr/>
          <p:nvPr/>
        </p:nvSpPr>
        <p:spPr>
          <a:xfrm rot="18900000">
            <a:off x="2469783" y="3645975"/>
            <a:ext cx="564954" cy="503950"/>
          </a:xfrm>
          <a:prstGeom prst="teardrop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4" name="Notched Right Arrow 53">
            <a:extLst>
              <a:ext uri="{FF2B5EF4-FFF2-40B4-BE49-F238E27FC236}">
                <a16:creationId xmlns:a16="http://schemas.microsoft.com/office/drawing/2014/main" id="{3DEEC17F-C36F-6049-8962-3674D3086EB9}"/>
              </a:ext>
            </a:extLst>
          </p:cNvPr>
          <p:cNvSpPr/>
          <p:nvPr/>
        </p:nvSpPr>
        <p:spPr>
          <a:xfrm>
            <a:off x="3445362" y="2827705"/>
            <a:ext cx="1630911" cy="311654"/>
          </a:xfrm>
          <a:prstGeom prst="notchedRightArrow">
            <a:avLst>
              <a:gd name="adj1" fmla="val 100000"/>
              <a:gd name="adj2" fmla="val 91021"/>
            </a:avLst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0A8A445-DA5C-134C-A4E0-282C4311385E}"/>
              </a:ext>
            </a:extLst>
          </p:cNvPr>
          <p:cNvSpPr>
            <a:spLocks noChangeAspect="1"/>
          </p:cNvSpPr>
          <p:nvPr/>
        </p:nvSpPr>
        <p:spPr>
          <a:xfrm>
            <a:off x="4165124" y="2898172"/>
            <a:ext cx="191388" cy="17072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>
            <a:extLst>
              <a:ext uri="{FF2B5EF4-FFF2-40B4-BE49-F238E27FC236}">
                <a16:creationId xmlns:a16="http://schemas.microsoft.com/office/drawing/2014/main" id="{27BB1651-7F11-BA4A-98D3-08D066E92C21}"/>
              </a:ext>
            </a:extLst>
          </p:cNvPr>
          <p:cNvSpPr/>
          <p:nvPr/>
        </p:nvSpPr>
        <p:spPr>
          <a:xfrm rot="8100000">
            <a:off x="3978833" y="1815830"/>
            <a:ext cx="564954" cy="503950"/>
          </a:xfrm>
          <a:prstGeom prst="teardrop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B2E8A5-79F5-ED40-819D-E03D5F443101}"/>
              </a:ext>
            </a:extLst>
          </p:cNvPr>
          <p:cNvSpPr/>
          <p:nvPr/>
        </p:nvSpPr>
        <p:spPr>
          <a:xfrm>
            <a:off x="4075090" y="1908636"/>
            <a:ext cx="372442" cy="3322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99714C-DC5B-3643-873C-2AB4B7D28965}"/>
              </a:ext>
            </a:extLst>
          </p:cNvPr>
          <p:cNvSpPr txBox="1"/>
          <p:nvPr/>
        </p:nvSpPr>
        <p:spPr>
          <a:xfrm>
            <a:off x="2959806" y="3557401"/>
            <a:ext cx="2637905" cy="2590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APPROVE TEST EXAM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0015A3-3683-9E46-8996-C9C885920918}"/>
              </a:ext>
            </a:extLst>
          </p:cNvPr>
          <p:cNvSpPr txBox="1"/>
          <p:nvPr/>
        </p:nvSpPr>
        <p:spPr>
          <a:xfrm>
            <a:off x="3569185" y="3753627"/>
            <a:ext cx="1419138" cy="2590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455908-ABF4-194C-A7D7-859DB329031F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id="{BEDD70FA-7B0C-1441-9CFF-3852BBDA8A0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015961F-E15C-534F-BA45-4A490361F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00F7B7C-0416-E840-8447-1BFC6FC50661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D0781B5-5DE7-3C49-A92A-A78D58D156CE}"/>
              </a:ext>
            </a:extLst>
          </p:cNvPr>
          <p:cNvCxnSpPr>
            <a:stCxn id="72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>
            <a:extLst>
              <a:ext uri="{FF2B5EF4-FFF2-40B4-BE49-F238E27FC236}">
                <a16:creationId xmlns:a16="http://schemas.microsoft.com/office/drawing/2014/main" id="{3D93CD85-B37B-FE41-9AE8-D67A5741C38F}"/>
              </a:ext>
            </a:extLst>
          </p:cNvPr>
          <p:cNvSpPr/>
          <p:nvPr/>
        </p:nvSpPr>
        <p:spPr>
          <a:xfrm rot="18900000">
            <a:off x="5484202" y="3645975"/>
            <a:ext cx="564954" cy="503950"/>
          </a:xfrm>
          <a:prstGeom prst="teardrop">
            <a:avLst/>
          </a:prstGeom>
          <a:solidFill>
            <a:schemeClr val="accent4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8BE63C7-9AC8-4145-B0D0-8B9EBE3D9353}"/>
              </a:ext>
            </a:extLst>
          </p:cNvPr>
          <p:cNvSpPr/>
          <p:nvPr/>
        </p:nvSpPr>
        <p:spPr>
          <a:xfrm>
            <a:off x="5580458" y="3724893"/>
            <a:ext cx="372442" cy="332225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74" name="Group 88">
            <a:extLst>
              <a:ext uri="{FF2B5EF4-FFF2-40B4-BE49-F238E27FC236}">
                <a16:creationId xmlns:a16="http://schemas.microsoft.com/office/drawing/2014/main" id="{8D22F906-21EF-D649-A886-3D17761CFF40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DACDF4-9E14-9B4F-83BD-285F0098B66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323D11-6BBE-974F-9B20-E4637FED42A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894A17-9B36-5343-BFD3-CF3D09FED059}"/>
              </a:ext>
            </a:extLst>
          </p:cNvPr>
          <p:cNvGrpSpPr/>
          <p:nvPr/>
        </p:nvGrpSpPr>
        <p:grpSpPr>
          <a:xfrm>
            <a:off x="6459540" y="2827705"/>
            <a:ext cx="1630911" cy="311654"/>
            <a:chOff x="769938" y="2456536"/>
            <a:chExt cx="1613466" cy="345642"/>
          </a:xfrm>
        </p:grpSpPr>
        <p:sp>
          <p:nvSpPr>
            <p:cNvPr id="89" name="Notched Right Arrow 88">
              <a:extLst>
                <a:ext uri="{FF2B5EF4-FFF2-40B4-BE49-F238E27FC236}">
                  <a16:creationId xmlns:a16="http://schemas.microsoft.com/office/drawing/2014/main" id="{708B8AFF-2BD1-DD4E-BEA1-C90DBFC769B4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644ADCF-10A0-684C-A4AC-A596B9EE4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C7B54804-749E-284D-B765-F1B6CCCCD766}"/>
              </a:ext>
            </a:extLst>
          </p:cNvPr>
          <p:cNvSpPr txBox="1"/>
          <p:nvPr/>
        </p:nvSpPr>
        <p:spPr>
          <a:xfrm>
            <a:off x="6759469" y="3182050"/>
            <a:ext cx="1028372" cy="29601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5"/>
                </a:solidFill>
              </a:rPr>
              <a:t>Student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A9DED64-DEAE-E448-9672-9AA41DECBC5E}"/>
              </a:ext>
            </a:extLst>
          </p:cNvPr>
          <p:cNvCxnSpPr>
            <a:stCxn id="94" idx="7"/>
          </p:cNvCxnSpPr>
          <p:nvPr/>
        </p:nvCxnSpPr>
        <p:spPr>
          <a:xfrm flipH="1">
            <a:off x="7272865" y="2424151"/>
            <a:ext cx="1" cy="554432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A9D31F8-0E3C-734C-ABAE-5691899768BD}"/>
              </a:ext>
            </a:extLst>
          </p:cNvPr>
          <p:cNvGrpSpPr/>
          <p:nvPr/>
        </p:nvGrpSpPr>
        <p:grpSpPr>
          <a:xfrm>
            <a:off x="6990388" y="1815830"/>
            <a:ext cx="564954" cy="503950"/>
            <a:chOff x="1295010" y="1516652"/>
            <a:chExt cx="558911" cy="558911"/>
          </a:xfrm>
        </p:grpSpPr>
        <p:sp>
          <p:nvSpPr>
            <p:cNvPr id="94" name="Teardrop 93">
              <a:extLst>
                <a:ext uri="{FF2B5EF4-FFF2-40B4-BE49-F238E27FC236}">
                  <a16:creationId xmlns:a16="http://schemas.microsoft.com/office/drawing/2014/main" id="{D3855C11-8245-6341-8586-11609074E339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68CC88-2B32-574F-BF2A-9FC698CA30FA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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88">
            <a:extLst>
              <a:ext uri="{FF2B5EF4-FFF2-40B4-BE49-F238E27FC236}">
                <a16:creationId xmlns:a16="http://schemas.microsoft.com/office/drawing/2014/main" id="{41BBA563-9B92-1B4E-8073-3A30A1C0248B}"/>
              </a:ext>
            </a:extLst>
          </p:cNvPr>
          <p:cNvGrpSpPr/>
          <p:nvPr/>
        </p:nvGrpSpPr>
        <p:grpSpPr>
          <a:xfrm>
            <a:off x="6583363" y="3557401"/>
            <a:ext cx="1419138" cy="334982"/>
            <a:chOff x="690582" y="661615"/>
            <a:chExt cx="1370060" cy="20190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AF8033-18F1-734A-AF4F-AEBC4E49D53E}"/>
                </a:ext>
              </a:extLst>
            </p:cNvPr>
            <p:cNvSpPr txBox="1"/>
            <p:nvPr/>
          </p:nvSpPr>
          <p:spPr>
            <a:xfrm>
              <a:off x="1375583" y="661615"/>
              <a:ext cx="83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900" b="1" dirty="0">
                <a:solidFill>
                  <a:schemeClr val="accent5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C0F5846-620D-1E40-AC62-EA6E31207EA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43477EA4-591A-9D4B-B83A-325B3EDB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E20BA14-9A33-CE4B-BD18-193D8BA5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36" y="1877610"/>
            <a:ext cx="404389" cy="40438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D2B9083-C19C-2A44-A187-177CF7F8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888" y="3703780"/>
            <a:ext cx="388340" cy="3883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3412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98447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071515" y="2370117"/>
            <a:ext cx="1579317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4175" y="2084889"/>
            <a:ext cx="111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93" y="1756636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37572" y="241268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148698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071515" y="2370117"/>
            <a:ext cx="1579317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647151">
            <a:off x="1602598" y="3329962"/>
            <a:ext cx="2400449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32" y="3966266"/>
            <a:ext cx="758097" cy="7580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4175" y="2084889"/>
            <a:ext cx="111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2748650">
            <a:off x="2083200" y="3009582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Ask teacher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review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50833" y="475456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93" y="1756636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37572" y="241268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146221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071515" y="2370117"/>
            <a:ext cx="1579317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647151">
            <a:off x="1602598" y="3329962"/>
            <a:ext cx="2400449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32" y="3966266"/>
            <a:ext cx="758097" cy="7580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4175" y="2084889"/>
            <a:ext cx="111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2748650">
            <a:off x="2083200" y="3009582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Ask teacher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review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50833" y="475456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93" y="1756636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37572" y="241268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6200000">
            <a:off x="3427018" y="3205285"/>
            <a:ext cx="115006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739717" y="314450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Review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399707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071515" y="2370117"/>
            <a:ext cx="1579317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647151">
            <a:off x="1602598" y="3329962"/>
            <a:ext cx="2400449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32" y="3966266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4538050" y="4445292"/>
            <a:ext cx="150041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4175" y="2084889"/>
            <a:ext cx="111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2748650">
            <a:off x="2083200" y="3009582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Ask teacher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review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4387" y="4135018"/>
            <a:ext cx="1295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4. Assign to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contract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50833" y="475456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40609" y="4754560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Contract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67" y="4179950"/>
            <a:ext cx="591693" cy="5916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93" y="1756636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37572" y="241268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6200000">
            <a:off x="3427018" y="3205285"/>
            <a:ext cx="115006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739717" y="314450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Review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583945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2071515" y="2370117"/>
            <a:ext cx="1579317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647151">
            <a:off x="1602598" y="3329962"/>
            <a:ext cx="2400449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32" y="3966266"/>
            <a:ext cx="758097" cy="758097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0800000">
            <a:off x="4467311" y="2345954"/>
            <a:ext cx="1512401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4538050" y="4445292"/>
            <a:ext cx="150041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3C97C8-1548-D949-B880-71F75C42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829" y="1738630"/>
            <a:ext cx="653931" cy="7701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4175" y="2084889"/>
            <a:ext cx="111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55715" y="2084889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5. Take exam</a:t>
            </a:r>
          </a:p>
        </p:txBody>
      </p:sp>
      <p:sp>
        <p:nvSpPr>
          <p:cNvPr id="17" name="TextBox 16"/>
          <p:cNvSpPr txBox="1"/>
          <p:nvPr/>
        </p:nvSpPr>
        <p:spPr>
          <a:xfrm rot="2748650">
            <a:off x="2083200" y="3009582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Ask teacher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review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4387" y="4135018"/>
            <a:ext cx="1295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4. Assign to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contract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82628" y="241268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Student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50833" y="475456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40609" y="4754560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Contract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67" y="4179950"/>
            <a:ext cx="591693" cy="5916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93" y="1756636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37572" y="241268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6200000">
            <a:off x="3427018" y="3205285"/>
            <a:ext cx="115006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739717" y="314450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Review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PROCESS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3297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CURRENT PROCESS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700C62-330E-2F4F-8AA6-081516B5CEC2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54" name="Notched Right Arrow 53">
              <a:extLst>
                <a:ext uri="{FF2B5EF4-FFF2-40B4-BE49-F238E27FC236}">
                  <a16:creationId xmlns:a16="http://schemas.microsoft.com/office/drawing/2014/main" id="{3DEEC17F-C36F-6049-8962-3674D3086EB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A8A445-DA5C-134C-A4E0-282C4311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5E241C-F8FC-0648-8560-263A2F14C42F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27BB1651-7F11-BA4A-98D3-08D066E92C2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B2E8A5-79F5-ED40-819D-E03D5F44310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FD86A6C9-45E5-9449-919E-86F801138D18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9714C-DC5B-3643-873C-2AB4B7D28965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0015A3-3683-9E46-8996-C9C88592091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0775A9A-A551-5741-A2A9-02CACBFD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0D3B6-61D1-7546-813B-9A6840E69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36" y="1877610"/>
            <a:ext cx="404389" cy="4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08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555449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245078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92782" y="3053290"/>
            <a:ext cx="1436612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0" y="3940225"/>
            <a:ext cx="758097" cy="7580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7600" y="2732910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Assign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226" y="46816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22414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92782" y="3053290"/>
            <a:ext cx="1436612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0" y="3940225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8964834">
            <a:off x="926669" y="3373263"/>
            <a:ext cx="259519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7600" y="2732910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Assign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 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1481494" y="3736227"/>
            <a:ext cx="129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Approve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226" y="46816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95097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92782" y="3053290"/>
            <a:ext cx="1436612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0" y="3940225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8964834">
            <a:off x="926669" y="3373263"/>
            <a:ext cx="259519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7600" y="2732910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Assign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 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1481494" y="3736227"/>
            <a:ext cx="129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Approve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226" y="46816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37" y="1416474"/>
            <a:ext cx="600095" cy="6843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092036" y="2094090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Manager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0800000">
            <a:off x="4051941" y="1875990"/>
            <a:ext cx="202092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22057" y="1544033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4. Public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611862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ight Arrow 5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560417">
            <a:off x="798798" y="3072799"/>
            <a:ext cx="2774062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92782" y="3053290"/>
            <a:ext cx="1436612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0" y="3940225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8964834">
            <a:off x="926669" y="3373263"/>
            <a:ext cx="259519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7600" y="2732910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Assign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 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1481494" y="3736227"/>
            <a:ext cx="129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Approve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226" y="46816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37" y="1416474"/>
            <a:ext cx="600095" cy="6843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092036" y="2094090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Manager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0800000">
            <a:off x="4051941" y="1875990"/>
            <a:ext cx="202092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22057" y="1544033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4. Public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21" y="4001171"/>
            <a:ext cx="621897" cy="62189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13446" y="4613546"/>
            <a:ext cx="628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2918778" y="3087367"/>
            <a:ext cx="1366676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 rot="16200000">
            <a:off x="2794458" y="3023284"/>
            <a:ext cx="1145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5. Apply</a:t>
            </a:r>
          </a:p>
        </p:txBody>
      </p:sp>
      <p:sp>
        <p:nvSpPr>
          <p:cNvPr id="29" name="TextBox 28"/>
          <p:cNvSpPr txBox="1"/>
          <p:nvPr/>
        </p:nvSpPr>
        <p:spPr>
          <a:xfrm rot="2644437">
            <a:off x="1500557" y="2530900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5. 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827048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ight Arrow 5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2560417">
            <a:off x="798798" y="3072799"/>
            <a:ext cx="2774062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92782" y="3053290"/>
            <a:ext cx="1436612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0" y="3940225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8964834">
            <a:off x="926669" y="3373263"/>
            <a:ext cx="259519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3C97C8-1548-D949-B880-71F75C429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237" y="3866331"/>
            <a:ext cx="653931" cy="7701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7600" y="2732910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Assign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 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1481494" y="3736227"/>
            <a:ext cx="129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Approve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34515" y="4613546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Student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226" y="46816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37" y="1416474"/>
            <a:ext cx="600095" cy="6843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092036" y="2094090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Manager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0800000">
            <a:off x="4051941" y="1875990"/>
            <a:ext cx="202092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22057" y="1544033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4. Public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21" y="4001171"/>
            <a:ext cx="621897" cy="62189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13446" y="4613546"/>
            <a:ext cx="628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5400000">
            <a:off x="2918778" y="3087367"/>
            <a:ext cx="1366676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 rot="16200000">
            <a:off x="2794458" y="3023284"/>
            <a:ext cx="1145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5. Apply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 rot="10800000">
            <a:off x="4106680" y="4223261"/>
            <a:ext cx="1960900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722058" y="3940225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6. Take</a:t>
            </a:r>
          </a:p>
        </p:txBody>
      </p:sp>
      <p:sp>
        <p:nvSpPr>
          <p:cNvPr id="29" name="TextBox 28"/>
          <p:cNvSpPr txBox="1"/>
          <p:nvPr/>
        </p:nvSpPr>
        <p:spPr>
          <a:xfrm rot="2644437">
            <a:off x="1500557" y="2530900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5. Create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120836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012" y="1353433"/>
            <a:ext cx="7575166" cy="319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291424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CREATE EXAM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OUR IDEA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390683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TAKE TEST EXAM ISSUE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>
            <a:extLst>
              <a:ext uri="{FF2B5EF4-FFF2-40B4-BE49-F238E27FC236}">
                <a16:creationId xmlns:a16="http://schemas.microsoft.com/office/drawing/2014/main" id="{792B9A07-C939-EB4D-B2CE-7FFAB951935C}"/>
              </a:ext>
            </a:extLst>
          </p:cNvPr>
          <p:cNvSpPr/>
          <p:nvPr/>
        </p:nvSpPr>
        <p:spPr>
          <a:xfrm rot="8100000">
            <a:off x="961936" y="1820126"/>
            <a:ext cx="564954" cy="503950"/>
          </a:xfrm>
          <a:prstGeom prst="teardrop">
            <a:avLst/>
          </a:prstGeom>
          <a:solidFill>
            <a:schemeClr val="accent1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1E50269-36BF-5745-95C3-BE3087D31F2C}"/>
              </a:ext>
            </a:extLst>
          </p:cNvPr>
          <p:cNvSpPr/>
          <p:nvPr/>
        </p:nvSpPr>
        <p:spPr>
          <a:xfrm>
            <a:off x="1058193" y="1912932"/>
            <a:ext cx="372442" cy="332225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latin typeface="FontAwesome" pitchFamily="2" charset="0"/>
              </a:rPr>
              <a:t></a:t>
            </a:r>
            <a:endParaRPr lang="en-US" sz="825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rdrop 44">
            <a:extLst>
              <a:ext uri="{FF2B5EF4-FFF2-40B4-BE49-F238E27FC236}">
                <a16:creationId xmlns:a16="http://schemas.microsoft.com/office/drawing/2014/main" id="{194F7530-C5A4-F841-B40B-65579B98C380}"/>
              </a:ext>
            </a:extLst>
          </p:cNvPr>
          <p:cNvSpPr/>
          <p:nvPr/>
        </p:nvSpPr>
        <p:spPr>
          <a:xfrm rot="18900000">
            <a:off x="2469783" y="3645975"/>
            <a:ext cx="564954" cy="503950"/>
          </a:xfrm>
          <a:prstGeom prst="teardrop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4" name="Notched Right Arrow 53">
            <a:extLst>
              <a:ext uri="{FF2B5EF4-FFF2-40B4-BE49-F238E27FC236}">
                <a16:creationId xmlns:a16="http://schemas.microsoft.com/office/drawing/2014/main" id="{3DEEC17F-C36F-6049-8962-3674D3086EB9}"/>
              </a:ext>
            </a:extLst>
          </p:cNvPr>
          <p:cNvSpPr/>
          <p:nvPr/>
        </p:nvSpPr>
        <p:spPr>
          <a:xfrm>
            <a:off x="3445362" y="2827705"/>
            <a:ext cx="1630911" cy="311654"/>
          </a:xfrm>
          <a:prstGeom prst="notchedRightArrow">
            <a:avLst>
              <a:gd name="adj1" fmla="val 100000"/>
              <a:gd name="adj2" fmla="val 91021"/>
            </a:avLst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0A8A445-DA5C-134C-A4E0-282C4311385E}"/>
              </a:ext>
            </a:extLst>
          </p:cNvPr>
          <p:cNvSpPr>
            <a:spLocks noChangeAspect="1"/>
          </p:cNvSpPr>
          <p:nvPr/>
        </p:nvSpPr>
        <p:spPr>
          <a:xfrm>
            <a:off x="4165124" y="2898172"/>
            <a:ext cx="191388" cy="17072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>
            <a:extLst>
              <a:ext uri="{FF2B5EF4-FFF2-40B4-BE49-F238E27FC236}">
                <a16:creationId xmlns:a16="http://schemas.microsoft.com/office/drawing/2014/main" id="{27BB1651-7F11-BA4A-98D3-08D066E92C21}"/>
              </a:ext>
            </a:extLst>
          </p:cNvPr>
          <p:cNvSpPr/>
          <p:nvPr/>
        </p:nvSpPr>
        <p:spPr>
          <a:xfrm rot="8100000">
            <a:off x="3978833" y="1815830"/>
            <a:ext cx="564954" cy="503950"/>
          </a:xfrm>
          <a:prstGeom prst="teardrop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B2E8A5-79F5-ED40-819D-E03D5F443101}"/>
              </a:ext>
            </a:extLst>
          </p:cNvPr>
          <p:cNvSpPr/>
          <p:nvPr/>
        </p:nvSpPr>
        <p:spPr>
          <a:xfrm>
            <a:off x="4075090" y="1908636"/>
            <a:ext cx="372442" cy="3322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99714C-DC5B-3643-873C-2AB4B7D28965}"/>
              </a:ext>
            </a:extLst>
          </p:cNvPr>
          <p:cNvSpPr txBox="1"/>
          <p:nvPr/>
        </p:nvSpPr>
        <p:spPr>
          <a:xfrm>
            <a:off x="2959806" y="3557401"/>
            <a:ext cx="2637905" cy="2590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APPROVE TEST EXAM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0015A3-3683-9E46-8996-C9C885920918}"/>
              </a:ext>
            </a:extLst>
          </p:cNvPr>
          <p:cNvSpPr txBox="1"/>
          <p:nvPr/>
        </p:nvSpPr>
        <p:spPr>
          <a:xfrm>
            <a:off x="3569185" y="3753627"/>
            <a:ext cx="1419138" cy="2590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455908-ABF4-194C-A7D7-859DB329031F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id="{BEDD70FA-7B0C-1441-9CFF-3852BBDA8A0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015961F-E15C-534F-BA45-4A490361F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00F7B7C-0416-E840-8447-1BFC6FC50661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D0781B5-5DE7-3C49-A92A-A78D58D156CE}"/>
              </a:ext>
            </a:extLst>
          </p:cNvPr>
          <p:cNvCxnSpPr>
            <a:stCxn id="72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>
            <a:extLst>
              <a:ext uri="{FF2B5EF4-FFF2-40B4-BE49-F238E27FC236}">
                <a16:creationId xmlns:a16="http://schemas.microsoft.com/office/drawing/2014/main" id="{3D93CD85-B37B-FE41-9AE8-D67A5741C38F}"/>
              </a:ext>
            </a:extLst>
          </p:cNvPr>
          <p:cNvSpPr/>
          <p:nvPr/>
        </p:nvSpPr>
        <p:spPr>
          <a:xfrm rot="18900000">
            <a:off x="5484202" y="3645975"/>
            <a:ext cx="564954" cy="503950"/>
          </a:xfrm>
          <a:prstGeom prst="teardrop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8BE63C7-9AC8-4145-B0D0-8B9EBE3D9353}"/>
              </a:ext>
            </a:extLst>
          </p:cNvPr>
          <p:cNvSpPr/>
          <p:nvPr/>
        </p:nvSpPr>
        <p:spPr>
          <a:xfrm>
            <a:off x="5580458" y="3724893"/>
            <a:ext cx="372442" cy="332225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74" name="Group 88">
            <a:extLst>
              <a:ext uri="{FF2B5EF4-FFF2-40B4-BE49-F238E27FC236}">
                <a16:creationId xmlns:a16="http://schemas.microsoft.com/office/drawing/2014/main" id="{8D22F906-21EF-D649-A886-3D17761CFF40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DACDF4-9E14-9B4F-83BD-285F0098B66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323D11-6BBE-974F-9B20-E4637FED42A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894A17-9B36-5343-BFD3-CF3D09FED059}"/>
              </a:ext>
            </a:extLst>
          </p:cNvPr>
          <p:cNvGrpSpPr/>
          <p:nvPr/>
        </p:nvGrpSpPr>
        <p:grpSpPr>
          <a:xfrm>
            <a:off x="6459540" y="2827705"/>
            <a:ext cx="1630911" cy="311654"/>
            <a:chOff x="769938" y="2456536"/>
            <a:chExt cx="1613466" cy="345642"/>
          </a:xfrm>
        </p:grpSpPr>
        <p:sp>
          <p:nvSpPr>
            <p:cNvPr id="89" name="Notched Right Arrow 88">
              <a:extLst>
                <a:ext uri="{FF2B5EF4-FFF2-40B4-BE49-F238E27FC236}">
                  <a16:creationId xmlns:a16="http://schemas.microsoft.com/office/drawing/2014/main" id="{708B8AFF-2BD1-DD4E-BEA1-C90DBFC769B4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5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644ADCF-10A0-684C-A4AC-A596B9EE4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C7B54804-749E-284D-B765-F1B6CCCCD766}"/>
              </a:ext>
            </a:extLst>
          </p:cNvPr>
          <p:cNvSpPr txBox="1"/>
          <p:nvPr/>
        </p:nvSpPr>
        <p:spPr>
          <a:xfrm>
            <a:off x="6759469" y="3182050"/>
            <a:ext cx="1028372" cy="29601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5"/>
                </a:solidFill>
              </a:rPr>
              <a:t>Student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A9DED64-DEAE-E448-9672-9AA41DECBC5E}"/>
              </a:ext>
            </a:extLst>
          </p:cNvPr>
          <p:cNvCxnSpPr>
            <a:stCxn id="94" idx="7"/>
          </p:cNvCxnSpPr>
          <p:nvPr/>
        </p:nvCxnSpPr>
        <p:spPr>
          <a:xfrm flipH="1">
            <a:off x="7272865" y="2424151"/>
            <a:ext cx="1" cy="554432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ardrop 93">
            <a:extLst>
              <a:ext uri="{FF2B5EF4-FFF2-40B4-BE49-F238E27FC236}">
                <a16:creationId xmlns:a16="http://schemas.microsoft.com/office/drawing/2014/main" id="{D3855C11-8245-6341-8586-11609074E339}"/>
              </a:ext>
            </a:extLst>
          </p:cNvPr>
          <p:cNvSpPr/>
          <p:nvPr/>
        </p:nvSpPr>
        <p:spPr>
          <a:xfrm rot="8100000">
            <a:off x="6990388" y="1815830"/>
            <a:ext cx="564954" cy="503950"/>
          </a:xfrm>
          <a:prstGeom prst="teardrop">
            <a:avLst/>
          </a:prstGeom>
          <a:solidFill>
            <a:schemeClr val="accent5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668CC88-2B32-574F-BF2A-9FC698CA30FA}"/>
              </a:ext>
            </a:extLst>
          </p:cNvPr>
          <p:cNvSpPr/>
          <p:nvPr/>
        </p:nvSpPr>
        <p:spPr>
          <a:xfrm>
            <a:off x="7086645" y="1908636"/>
            <a:ext cx="372442" cy="3322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866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dirty="0">
                <a:solidFill>
                  <a:schemeClr val="bg1"/>
                </a:solidFill>
                <a:latin typeface="FontAwesome" pitchFamily="2" charset="0"/>
              </a:rPr>
              <a:t>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96" name="Group 88">
            <a:extLst>
              <a:ext uri="{FF2B5EF4-FFF2-40B4-BE49-F238E27FC236}">
                <a16:creationId xmlns:a16="http://schemas.microsoft.com/office/drawing/2014/main" id="{41BBA563-9B92-1B4E-8073-3A30A1C0248B}"/>
              </a:ext>
            </a:extLst>
          </p:cNvPr>
          <p:cNvGrpSpPr/>
          <p:nvPr/>
        </p:nvGrpSpPr>
        <p:grpSpPr>
          <a:xfrm>
            <a:off x="6583363" y="3557401"/>
            <a:ext cx="1419138" cy="334982"/>
            <a:chOff x="690582" y="661615"/>
            <a:chExt cx="1370060" cy="20190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AF8033-18F1-734A-AF4F-AEBC4E49D53E}"/>
                </a:ext>
              </a:extLst>
            </p:cNvPr>
            <p:cNvSpPr txBox="1"/>
            <p:nvPr/>
          </p:nvSpPr>
          <p:spPr>
            <a:xfrm>
              <a:off x="1375583" y="661615"/>
              <a:ext cx="83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900" b="1" dirty="0">
                <a:solidFill>
                  <a:schemeClr val="accent5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C0F5846-620D-1E40-AC62-EA6E31207EA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43477EA4-591A-9D4B-B83A-325B3EDB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E20BA14-9A33-CE4B-BD18-193D8BA5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36" y="1877610"/>
            <a:ext cx="404389" cy="40438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D2B9083-C19C-2A44-A187-177CF7F8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888" y="3703780"/>
            <a:ext cx="388340" cy="388340"/>
          </a:xfrm>
          <a:prstGeom prst="rect">
            <a:avLst/>
          </a:prstGeom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2C2A0EB-453F-A340-8AB7-0C54D9E53158}"/>
              </a:ext>
            </a:extLst>
          </p:cNvPr>
          <p:cNvSpPr txBox="1"/>
          <p:nvPr/>
        </p:nvSpPr>
        <p:spPr>
          <a:xfrm>
            <a:off x="6408481" y="3517249"/>
            <a:ext cx="1745671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accent5"/>
                </a:solidFill>
              </a:rPr>
              <a:t>TAKE A TEST EXAM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09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CURRENT PROCESS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700C62-330E-2F4F-8AA6-081516B5CEC2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54" name="Notched Right Arrow 53">
              <a:extLst>
                <a:ext uri="{FF2B5EF4-FFF2-40B4-BE49-F238E27FC236}">
                  <a16:creationId xmlns:a16="http://schemas.microsoft.com/office/drawing/2014/main" id="{3DEEC17F-C36F-6049-8962-3674D3086EB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A8A445-DA5C-134C-A4E0-282C4311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5E241C-F8FC-0648-8560-263A2F14C42F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27BB1651-7F11-BA4A-98D3-08D066E92C2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B2E8A5-79F5-ED40-819D-E03D5F44310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FD86A6C9-45E5-9449-919E-86F801138D18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9714C-DC5B-3643-873C-2AB4B7D28965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0015A3-3683-9E46-8996-C9C88592091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4" name="Arc 63">
            <a:extLst>
              <a:ext uri="{FF2B5EF4-FFF2-40B4-BE49-F238E27FC236}">
                <a16:creationId xmlns:a16="http://schemas.microsoft.com/office/drawing/2014/main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0E88C7-8349-C94D-BDB3-6E88FC71D1AB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67" name="Teardrop 66">
              <a:extLst>
                <a:ext uri="{FF2B5EF4-FFF2-40B4-BE49-F238E27FC236}">
                  <a16:creationId xmlns:a16="http://schemas.microsoft.com/office/drawing/2014/main" id="{FDF64D09-8F2C-BA4E-B0D0-B26B761F0EC9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81E6ACD-EBE5-4B4D-83C1-74157B029DE3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BE7272A1-64A9-EC40-A02C-582E6D028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D1B1058-32A6-3848-841E-EFA43969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36" y="1877610"/>
            <a:ext cx="404389" cy="4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79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9F64D-FC8D-8C46-B160-DD529937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2914D-C26D-4241-A591-AE3BC0121D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C97C8-1548-D949-B880-71F75C42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4" y="2031455"/>
            <a:ext cx="770169" cy="770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F0964A-303F-534D-9579-DFA7C2CCA56C}"/>
              </a:ext>
            </a:extLst>
          </p:cNvPr>
          <p:cNvSpPr txBox="1"/>
          <p:nvPr/>
        </p:nvSpPr>
        <p:spPr>
          <a:xfrm>
            <a:off x="688804" y="2801624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92A5E3-E5C4-0247-A505-33250A1A11B4}"/>
              </a:ext>
            </a:extLst>
          </p:cNvPr>
          <p:cNvSpPr/>
          <p:nvPr/>
        </p:nvSpPr>
        <p:spPr>
          <a:xfrm>
            <a:off x="1847786" y="1898721"/>
            <a:ext cx="1242253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588D2AC-5C28-8F43-8516-5F8A5B6F0FDC}"/>
              </a:ext>
            </a:extLst>
          </p:cNvPr>
          <p:cNvSpPr/>
          <p:nvPr/>
        </p:nvSpPr>
        <p:spPr>
          <a:xfrm>
            <a:off x="1847786" y="2857353"/>
            <a:ext cx="1242253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0535C-E829-5B4D-A1D8-C98CC17B73AB}"/>
              </a:ext>
            </a:extLst>
          </p:cNvPr>
          <p:cNvSpPr txBox="1"/>
          <p:nvPr/>
        </p:nvSpPr>
        <p:spPr>
          <a:xfrm>
            <a:off x="2047963" y="1672422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78CF9-CF31-5E46-B152-8D1B74B53786}"/>
              </a:ext>
            </a:extLst>
          </p:cNvPr>
          <p:cNvSpPr txBox="1"/>
          <p:nvPr/>
        </p:nvSpPr>
        <p:spPr>
          <a:xfrm>
            <a:off x="2047963" y="3076874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354199-D929-E940-B730-AB7853A7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4" y="1783336"/>
            <a:ext cx="470507" cy="470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452516-859C-DD48-B625-51AA756BC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2701885"/>
            <a:ext cx="470507" cy="470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2C564E-AFB8-094C-8276-5F040C8A25C5}"/>
              </a:ext>
            </a:extLst>
          </p:cNvPr>
          <p:cNvSpPr txBox="1"/>
          <p:nvPr/>
        </p:nvSpPr>
        <p:spPr>
          <a:xfrm>
            <a:off x="3173690" y="2253843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E236B-0DC8-1548-BE0F-7002DAE99321}"/>
              </a:ext>
            </a:extLst>
          </p:cNvPr>
          <p:cNvSpPr txBox="1"/>
          <p:nvPr/>
        </p:nvSpPr>
        <p:spPr>
          <a:xfrm>
            <a:off x="3082318" y="3138430"/>
            <a:ext cx="1148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Unaccepted Tool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3B42D1-72BD-684F-AAD1-1644B03AFC12}"/>
              </a:ext>
            </a:extLst>
          </p:cNvPr>
          <p:cNvSpPr txBox="1"/>
          <p:nvPr/>
        </p:nvSpPr>
        <p:spPr>
          <a:xfrm>
            <a:off x="7123288" y="0"/>
            <a:ext cx="1414170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5066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Issue: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Managing unaccepted tool is inflexible.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 Tool management feature is limit.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EXAM TOOL ISSUE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487DC-8254-9C4E-9C59-4EF316198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14" y="1537988"/>
            <a:ext cx="2932386" cy="1660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2C73C-6626-4642-BD63-DBF9BF3BE15A}"/>
              </a:ext>
            </a:extLst>
          </p:cNvPr>
          <p:cNvSpPr txBox="1"/>
          <p:nvPr/>
        </p:nvSpPr>
        <p:spPr>
          <a:xfrm>
            <a:off x="7123288" y="0"/>
            <a:ext cx="1414170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319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-18222" y="1324654"/>
            <a:ext cx="2885406" cy="721779"/>
            <a:chOff x="-905720" y="1363501"/>
            <a:chExt cx="2885406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Black listed processes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Accepted processes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905720" y="1363501"/>
              <a:ext cx="288540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Computer’s Process Management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940530" y="1552759"/>
            <a:ext cx="740783" cy="311947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61CE5D4-764A-4746-9D8F-4A925AF5A7BF}"/>
              </a:ext>
            </a:extLst>
          </p:cNvPr>
          <p:cNvSpPr txBox="1"/>
          <p:nvPr/>
        </p:nvSpPr>
        <p:spPr>
          <a:xfrm>
            <a:off x="7123288" y="0"/>
            <a:ext cx="1414170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731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grpSp>
        <p:nvGrpSpPr>
          <p:cNvPr id="82" name="Group 58">
            <a:extLst>
              <a:ext uri="{FF2B5EF4-FFF2-40B4-BE49-F238E27FC236}">
                <a16:creationId xmlns:a16="http://schemas.microsoft.com/office/drawing/2014/main" id="{49F588A3-2ED0-5D4C-974A-35F8CD50D46A}"/>
              </a:ext>
            </a:extLst>
          </p:cNvPr>
          <p:cNvGrpSpPr/>
          <p:nvPr/>
        </p:nvGrpSpPr>
        <p:grpSpPr>
          <a:xfrm>
            <a:off x="6072675" y="1338623"/>
            <a:ext cx="2276195" cy="678690"/>
            <a:chOff x="7174424" y="1352592"/>
            <a:chExt cx="2276195" cy="67869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9B12E7-E82B-074C-BBA2-156EA15E3F1D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the screen of a specify student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58C58EB-85C2-4849-97F7-9E09566B33EB}"/>
                </a:ext>
              </a:extLst>
            </p:cNvPr>
            <p:cNvSpPr/>
            <p:nvPr/>
          </p:nvSpPr>
          <p:spPr>
            <a:xfrm>
              <a:off x="7174424" y="1352592"/>
              <a:ext cx="166071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</a:rPr>
                <a:t>Get Student Screen</a:t>
              </a:r>
            </a:p>
          </p:txBody>
        </p:sp>
      </p:grp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-18222" y="1324654"/>
            <a:ext cx="2885406" cy="721779"/>
            <a:chOff x="-905720" y="1363501"/>
            <a:chExt cx="2885406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Black listed processes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Accepted processes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905720" y="1363501"/>
              <a:ext cx="288540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Computer’s Process Management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59">
            <a:extLst>
              <a:ext uri="{FF2B5EF4-FFF2-40B4-BE49-F238E27FC236}">
                <a16:creationId xmlns:a16="http://schemas.microsoft.com/office/drawing/2014/main" id="{BD69607F-9EBC-E349-8142-91F558E3D91E}"/>
              </a:ext>
            </a:extLst>
          </p:cNvPr>
          <p:cNvSpPr>
            <a:spLocks/>
          </p:cNvSpPr>
          <p:nvPr/>
        </p:nvSpPr>
        <p:spPr bwMode="auto">
          <a:xfrm>
            <a:off x="4465587" y="1648105"/>
            <a:ext cx="1116726" cy="1015872"/>
          </a:xfrm>
          <a:custGeom>
            <a:avLst/>
            <a:gdLst/>
            <a:ahLst/>
            <a:cxnLst>
              <a:cxn ang="0">
                <a:pos x="174" y="281"/>
              </a:cxn>
              <a:cxn ang="0">
                <a:pos x="305" y="204"/>
              </a:cxn>
              <a:cxn ang="0">
                <a:pos x="280" y="133"/>
              </a:cxn>
              <a:cxn ang="0">
                <a:pos x="49" y="9"/>
              </a:cxn>
              <a:cxn ang="0">
                <a:pos x="1" y="33"/>
              </a:cxn>
              <a:cxn ang="0">
                <a:pos x="3" y="194"/>
              </a:cxn>
              <a:cxn ang="0">
                <a:pos x="23" y="226"/>
              </a:cxn>
              <a:cxn ang="0">
                <a:pos x="110" y="271"/>
              </a:cxn>
              <a:cxn ang="0">
                <a:pos x="174" y="281"/>
              </a:cxn>
            </a:cxnLst>
            <a:rect l="0" t="0" r="r" b="b"/>
            <a:pathLst>
              <a:path w="335" h="304">
                <a:moveTo>
                  <a:pt x="174" y="281"/>
                </a:moveTo>
                <a:cubicBezTo>
                  <a:pt x="195" y="268"/>
                  <a:pt x="305" y="204"/>
                  <a:pt x="305" y="204"/>
                </a:cubicBezTo>
                <a:cubicBezTo>
                  <a:pt x="305" y="204"/>
                  <a:pt x="335" y="192"/>
                  <a:pt x="280" y="133"/>
                </a:cubicBezTo>
                <a:cubicBezTo>
                  <a:pt x="225" y="76"/>
                  <a:pt x="149" y="24"/>
                  <a:pt x="49" y="9"/>
                </a:cubicBezTo>
                <a:cubicBezTo>
                  <a:pt x="36" y="7"/>
                  <a:pt x="0" y="0"/>
                  <a:pt x="1" y="33"/>
                </a:cubicBezTo>
                <a:cubicBezTo>
                  <a:pt x="2" y="65"/>
                  <a:pt x="3" y="194"/>
                  <a:pt x="3" y="194"/>
                </a:cubicBezTo>
                <a:cubicBezTo>
                  <a:pt x="3" y="194"/>
                  <a:pt x="3" y="219"/>
                  <a:pt x="23" y="226"/>
                </a:cubicBezTo>
                <a:cubicBezTo>
                  <a:pt x="43" y="233"/>
                  <a:pt x="85" y="249"/>
                  <a:pt x="110" y="271"/>
                </a:cubicBezTo>
                <a:cubicBezTo>
                  <a:pt x="133" y="292"/>
                  <a:pt x="138" y="304"/>
                  <a:pt x="174" y="281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940530" y="1552759"/>
            <a:ext cx="740783" cy="311947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CD7914-56B8-7549-9026-43FA04128CF4}"/>
              </a:ext>
            </a:extLst>
          </p:cNvPr>
          <p:cNvGrpSpPr/>
          <p:nvPr/>
        </p:nvGrpSpPr>
        <p:grpSpPr>
          <a:xfrm flipH="1">
            <a:off x="5096784" y="1644438"/>
            <a:ext cx="930338" cy="220268"/>
            <a:chOff x="2901397" y="1460250"/>
            <a:chExt cx="930338" cy="220268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0EE70D-DDAE-5343-B861-37FA9033269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F82A2E5-872D-7647-BD69-1654D3C9F00D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0943161-40EC-014E-8E62-2A17565A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027" y="1933345"/>
            <a:ext cx="370687" cy="370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61CE5D4-764A-4746-9D8F-4A925AF5A7BF}"/>
              </a:ext>
            </a:extLst>
          </p:cNvPr>
          <p:cNvSpPr txBox="1"/>
          <p:nvPr/>
        </p:nvSpPr>
        <p:spPr>
          <a:xfrm>
            <a:off x="7123288" y="0"/>
            <a:ext cx="1414170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095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grpSp>
        <p:nvGrpSpPr>
          <p:cNvPr id="82" name="Group 58">
            <a:extLst>
              <a:ext uri="{FF2B5EF4-FFF2-40B4-BE49-F238E27FC236}">
                <a16:creationId xmlns:a16="http://schemas.microsoft.com/office/drawing/2014/main" id="{49F588A3-2ED0-5D4C-974A-35F8CD50D46A}"/>
              </a:ext>
            </a:extLst>
          </p:cNvPr>
          <p:cNvGrpSpPr/>
          <p:nvPr/>
        </p:nvGrpSpPr>
        <p:grpSpPr>
          <a:xfrm>
            <a:off x="6072675" y="1338623"/>
            <a:ext cx="2276195" cy="678690"/>
            <a:chOff x="7174424" y="1352592"/>
            <a:chExt cx="2276195" cy="67869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9B12E7-E82B-074C-BBA2-156EA15E3F1D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the screen of a specify student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58C58EB-85C2-4849-97F7-9E09566B33EB}"/>
                </a:ext>
              </a:extLst>
            </p:cNvPr>
            <p:cNvSpPr/>
            <p:nvPr/>
          </p:nvSpPr>
          <p:spPr>
            <a:xfrm>
              <a:off x="7174424" y="1352592"/>
              <a:ext cx="166071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</a:rPr>
                <a:t>Get Student Screen</a:t>
              </a:r>
            </a:p>
          </p:txBody>
        </p:sp>
      </p:grp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-18222" y="1324654"/>
            <a:ext cx="2885406" cy="721779"/>
            <a:chOff x="-905720" y="1363501"/>
            <a:chExt cx="2885406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Black listed processes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Accepted processes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905720" y="1363501"/>
              <a:ext cx="288540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Computer’s Process Management</a:t>
              </a:r>
            </a:p>
          </p:txBody>
        </p:sp>
      </p:grpSp>
      <p:grpSp>
        <p:nvGrpSpPr>
          <p:cNvPr id="91" name="Group 58">
            <a:extLst>
              <a:ext uri="{FF2B5EF4-FFF2-40B4-BE49-F238E27FC236}">
                <a16:creationId xmlns:a16="http://schemas.microsoft.com/office/drawing/2014/main" id="{F9D52C83-5D68-6F40-B85B-48336F69E78F}"/>
              </a:ext>
            </a:extLst>
          </p:cNvPr>
          <p:cNvGrpSpPr/>
          <p:nvPr/>
        </p:nvGrpSpPr>
        <p:grpSpPr>
          <a:xfrm>
            <a:off x="6264056" y="2616341"/>
            <a:ext cx="2276195" cy="678690"/>
            <a:chOff x="7174424" y="1352592"/>
            <a:chExt cx="2276195" cy="67869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7B6CF24-1654-8F4A-926A-7BD4FAF5E405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students who are using specify process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D3DB7A6-3F27-0E4D-9A91-A8A123A12938}"/>
                </a:ext>
              </a:extLst>
            </p:cNvPr>
            <p:cNvSpPr/>
            <p:nvPr/>
          </p:nvSpPr>
          <p:spPr>
            <a:xfrm>
              <a:off x="7174424" y="1352592"/>
              <a:ext cx="2148024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</a:rPr>
                <a:t>Scan Student by Process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59">
            <a:extLst>
              <a:ext uri="{FF2B5EF4-FFF2-40B4-BE49-F238E27FC236}">
                <a16:creationId xmlns:a16="http://schemas.microsoft.com/office/drawing/2014/main" id="{BD69607F-9EBC-E349-8142-91F558E3D91E}"/>
              </a:ext>
            </a:extLst>
          </p:cNvPr>
          <p:cNvSpPr>
            <a:spLocks/>
          </p:cNvSpPr>
          <p:nvPr/>
        </p:nvSpPr>
        <p:spPr bwMode="auto">
          <a:xfrm>
            <a:off x="4465587" y="1648105"/>
            <a:ext cx="1116726" cy="1015872"/>
          </a:xfrm>
          <a:custGeom>
            <a:avLst/>
            <a:gdLst/>
            <a:ahLst/>
            <a:cxnLst>
              <a:cxn ang="0">
                <a:pos x="174" y="281"/>
              </a:cxn>
              <a:cxn ang="0">
                <a:pos x="305" y="204"/>
              </a:cxn>
              <a:cxn ang="0">
                <a:pos x="280" y="133"/>
              </a:cxn>
              <a:cxn ang="0">
                <a:pos x="49" y="9"/>
              </a:cxn>
              <a:cxn ang="0">
                <a:pos x="1" y="33"/>
              </a:cxn>
              <a:cxn ang="0">
                <a:pos x="3" y="194"/>
              </a:cxn>
              <a:cxn ang="0">
                <a:pos x="23" y="226"/>
              </a:cxn>
              <a:cxn ang="0">
                <a:pos x="110" y="271"/>
              </a:cxn>
              <a:cxn ang="0">
                <a:pos x="174" y="281"/>
              </a:cxn>
            </a:cxnLst>
            <a:rect l="0" t="0" r="r" b="b"/>
            <a:pathLst>
              <a:path w="335" h="304">
                <a:moveTo>
                  <a:pt x="174" y="281"/>
                </a:moveTo>
                <a:cubicBezTo>
                  <a:pt x="195" y="268"/>
                  <a:pt x="305" y="204"/>
                  <a:pt x="305" y="204"/>
                </a:cubicBezTo>
                <a:cubicBezTo>
                  <a:pt x="305" y="204"/>
                  <a:pt x="335" y="192"/>
                  <a:pt x="280" y="133"/>
                </a:cubicBezTo>
                <a:cubicBezTo>
                  <a:pt x="225" y="76"/>
                  <a:pt x="149" y="24"/>
                  <a:pt x="49" y="9"/>
                </a:cubicBezTo>
                <a:cubicBezTo>
                  <a:pt x="36" y="7"/>
                  <a:pt x="0" y="0"/>
                  <a:pt x="1" y="33"/>
                </a:cubicBezTo>
                <a:cubicBezTo>
                  <a:pt x="2" y="65"/>
                  <a:pt x="3" y="194"/>
                  <a:pt x="3" y="194"/>
                </a:cubicBezTo>
                <a:cubicBezTo>
                  <a:pt x="3" y="194"/>
                  <a:pt x="3" y="219"/>
                  <a:pt x="23" y="226"/>
                </a:cubicBezTo>
                <a:cubicBezTo>
                  <a:pt x="43" y="233"/>
                  <a:pt x="85" y="249"/>
                  <a:pt x="110" y="271"/>
                </a:cubicBezTo>
                <a:cubicBezTo>
                  <a:pt x="133" y="292"/>
                  <a:pt x="138" y="304"/>
                  <a:pt x="174" y="281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58">
            <a:extLst>
              <a:ext uri="{FF2B5EF4-FFF2-40B4-BE49-F238E27FC236}">
                <a16:creationId xmlns:a16="http://schemas.microsoft.com/office/drawing/2014/main" id="{E95D77E2-41B6-B14B-8471-0EEBAF38E7EE}"/>
              </a:ext>
            </a:extLst>
          </p:cNvPr>
          <p:cNvSpPr>
            <a:spLocks/>
          </p:cNvSpPr>
          <p:nvPr/>
        </p:nvSpPr>
        <p:spPr bwMode="auto">
          <a:xfrm>
            <a:off x="4955187" y="2346746"/>
            <a:ext cx="819666" cy="1285427"/>
          </a:xfrm>
          <a:custGeom>
            <a:avLst/>
            <a:gdLst/>
            <a:ahLst/>
            <a:cxnLst>
              <a:cxn ang="0">
                <a:pos x="38" y="293"/>
              </a:cxn>
              <a:cxn ang="0">
                <a:pos x="171" y="365"/>
              </a:cxn>
              <a:cxn ang="0">
                <a:pos x="219" y="308"/>
              </a:cxn>
              <a:cxn ang="0">
                <a:pos x="208" y="47"/>
              </a:cxn>
              <a:cxn ang="0">
                <a:pos x="163" y="17"/>
              </a:cxn>
              <a:cxn ang="0">
                <a:pos x="26" y="101"/>
              </a:cxn>
              <a:cxn ang="0">
                <a:pos x="8" y="135"/>
              </a:cxn>
              <a:cxn ang="0">
                <a:pos x="14" y="233"/>
              </a:cxn>
              <a:cxn ang="0">
                <a:pos x="38" y="293"/>
              </a:cxn>
            </a:cxnLst>
            <a:rect l="0" t="0" r="r" b="b"/>
            <a:pathLst>
              <a:path w="246" h="385">
                <a:moveTo>
                  <a:pt x="38" y="293"/>
                </a:moveTo>
                <a:cubicBezTo>
                  <a:pt x="60" y="304"/>
                  <a:pt x="171" y="365"/>
                  <a:pt x="171" y="365"/>
                </a:cubicBezTo>
                <a:cubicBezTo>
                  <a:pt x="171" y="365"/>
                  <a:pt x="197" y="385"/>
                  <a:pt x="219" y="308"/>
                </a:cubicBezTo>
                <a:cubicBezTo>
                  <a:pt x="241" y="232"/>
                  <a:pt x="246" y="140"/>
                  <a:pt x="208" y="47"/>
                </a:cubicBezTo>
                <a:cubicBezTo>
                  <a:pt x="203" y="35"/>
                  <a:pt x="191" y="0"/>
                  <a:pt x="163" y="17"/>
                </a:cubicBezTo>
                <a:cubicBezTo>
                  <a:pt x="136" y="35"/>
                  <a:pt x="26" y="101"/>
                  <a:pt x="26" y="101"/>
                </a:cubicBezTo>
                <a:cubicBezTo>
                  <a:pt x="26" y="101"/>
                  <a:pt x="4" y="114"/>
                  <a:pt x="8" y="135"/>
                </a:cubicBezTo>
                <a:cubicBezTo>
                  <a:pt x="13" y="156"/>
                  <a:pt x="21" y="200"/>
                  <a:pt x="14" y="233"/>
                </a:cubicBezTo>
                <a:cubicBezTo>
                  <a:pt x="8" y="263"/>
                  <a:pt x="0" y="273"/>
                  <a:pt x="38" y="2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940530" y="1552759"/>
            <a:ext cx="740783" cy="311947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CD7914-56B8-7549-9026-43FA04128CF4}"/>
              </a:ext>
            </a:extLst>
          </p:cNvPr>
          <p:cNvGrpSpPr/>
          <p:nvPr/>
        </p:nvGrpSpPr>
        <p:grpSpPr>
          <a:xfrm flipH="1">
            <a:off x="5096784" y="1644438"/>
            <a:ext cx="930338" cy="220268"/>
            <a:chOff x="2901397" y="1460250"/>
            <a:chExt cx="930338" cy="220268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0EE70D-DDAE-5343-B861-37FA9033269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F82A2E5-872D-7647-BD69-1654D3C9F00D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207F7E3-05F4-7543-8506-CD9E2100C077}"/>
              </a:ext>
            </a:extLst>
          </p:cNvPr>
          <p:cNvCxnSpPr/>
          <p:nvPr/>
        </p:nvCxnSpPr>
        <p:spPr>
          <a:xfrm flipH="1">
            <a:off x="5765328" y="2986366"/>
            <a:ext cx="46062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943161-40EC-014E-8E62-2A17565A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027" y="1933345"/>
            <a:ext cx="370687" cy="370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C5AF8-B815-DE42-8068-40603314C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43" y="2757158"/>
            <a:ext cx="482609" cy="482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61CE5D4-764A-4746-9D8F-4A925AF5A7BF}"/>
              </a:ext>
            </a:extLst>
          </p:cNvPr>
          <p:cNvSpPr txBox="1"/>
          <p:nvPr/>
        </p:nvSpPr>
        <p:spPr>
          <a:xfrm>
            <a:off x="7123288" y="0"/>
            <a:ext cx="1414170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7120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  <p:grpSp>
        <p:nvGrpSpPr>
          <p:cNvPr id="76" name="Group 59">
            <a:extLst>
              <a:ext uri="{FF2B5EF4-FFF2-40B4-BE49-F238E27FC236}">
                <a16:creationId xmlns:a16="http://schemas.microsoft.com/office/drawing/2014/main" id="{85E0C36F-43F8-C94B-BB10-93CDDC84942D}"/>
              </a:ext>
            </a:extLst>
          </p:cNvPr>
          <p:cNvGrpSpPr/>
          <p:nvPr/>
        </p:nvGrpSpPr>
        <p:grpSpPr>
          <a:xfrm>
            <a:off x="6072675" y="4062715"/>
            <a:ext cx="2276195" cy="678690"/>
            <a:chOff x="7154104" y="3206176"/>
            <a:chExt cx="2276195" cy="67869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50798F5-AF65-E740-866E-44949F71B176}"/>
                </a:ext>
              </a:extLst>
            </p:cNvPr>
            <p:cNvSpPr txBox="1"/>
            <p:nvPr/>
          </p:nvSpPr>
          <p:spPr>
            <a:xfrm>
              <a:off x="7154105" y="3453979"/>
              <a:ext cx="227619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Avoid cheating from the outside of the exam room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CD74608-8A17-5648-848C-6497F2CE5ADC}"/>
                </a:ext>
              </a:extLst>
            </p:cNvPr>
            <p:cNvSpPr/>
            <p:nvPr/>
          </p:nvSpPr>
          <p:spPr>
            <a:xfrm>
              <a:off x="7154104" y="3206176"/>
              <a:ext cx="1659109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</a:rPr>
                <a:t>Prevent Multi-Login</a:t>
              </a:r>
            </a:p>
          </p:txBody>
        </p:sp>
      </p:grpSp>
      <p:grpSp>
        <p:nvGrpSpPr>
          <p:cNvPr id="82" name="Group 58">
            <a:extLst>
              <a:ext uri="{FF2B5EF4-FFF2-40B4-BE49-F238E27FC236}">
                <a16:creationId xmlns:a16="http://schemas.microsoft.com/office/drawing/2014/main" id="{49F588A3-2ED0-5D4C-974A-35F8CD50D46A}"/>
              </a:ext>
            </a:extLst>
          </p:cNvPr>
          <p:cNvGrpSpPr/>
          <p:nvPr/>
        </p:nvGrpSpPr>
        <p:grpSpPr>
          <a:xfrm>
            <a:off x="6072675" y="1338623"/>
            <a:ext cx="2276195" cy="678690"/>
            <a:chOff x="7174424" y="1352592"/>
            <a:chExt cx="2276195" cy="67869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9B12E7-E82B-074C-BBA2-156EA15E3F1D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the screen of a specify student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58C58EB-85C2-4849-97F7-9E09566B33EB}"/>
                </a:ext>
              </a:extLst>
            </p:cNvPr>
            <p:cNvSpPr/>
            <p:nvPr/>
          </p:nvSpPr>
          <p:spPr>
            <a:xfrm>
              <a:off x="7174424" y="1352592"/>
              <a:ext cx="166071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</a:rPr>
                <a:t>Get Student Screen</a:t>
              </a:r>
            </a:p>
          </p:txBody>
        </p:sp>
      </p:grp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-18222" y="1324654"/>
            <a:ext cx="2885406" cy="721779"/>
            <a:chOff x="-905720" y="1363501"/>
            <a:chExt cx="2885406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Black listed processes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Accepted processes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905720" y="1363501"/>
              <a:ext cx="288540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Computer’s Process Management</a:t>
              </a:r>
            </a:p>
          </p:txBody>
        </p:sp>
      </p:grpSp>
      <p:grpSp>
        <p:nvGrpSpPr>
          <p:cNvPr id="91" name="Group 58">
            <a:extLst>
              <a:ext uri="{FF2B5EF4-FFF2-40B4-BE49-F238E27FC236}">
                <a16:creationId xmlns:a16="http://schemas.microsoft.com/office/drawing/2014/main" id="{F9D52C83-5D68-6F40-B85B-48336F69E78F}"/>
              </a:ext>
            </a:extLst>
          </p:cNvPr>
          <p:cNvGrpSpPr/>
          <p:nvPr/>
        </p:nvGrpSpPr>
        <p:grpSpPr>
          <a:xfrm>
            <a:off x="6264056" y="2616341"/>
            <a:ext cx="2276195" cy="678690"/>
            <a:chOff x="7174424" y="1352592"/>
            <a:chExt cx="2276195" cy="67869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7B6CF24-1654-8F4A-926A-7BD4FAF5E405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students who are using specify process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D3DB7A6-3F27-0E4D-9A91-A8A123A12938}"/>
                </a:ext>
              </a:extLst>
            </p:cNvPr>
            <p:cNvSpPr/>
            <p:nvPr/>
          </p:nvSpPr>
          <p:spPr>
            <a:xfrm>
              <a:off x="7174424" y="1352592"/>
              <a:ext cx="2148024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</a:rPr>
                <a:t>Scan Student by Process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59">
            <a:extLst>
              <a:ext uri="{FF2B5EF4-FFF2-40B4-BE49-F238E27FC236}">
                <a16:creationId xmlns:a16="http://schemas.microsoft.com/office/drawing/2014/main" id="{BD69607F-9EBC-E349-8142-91F558E3D91E}"/>
              </a:ext>
            </a:extLst>
          </p:cNvPr>
          <p:cNvSpPr>
            <a:spLocks/>
          </p:cNvSpPr>
          <p:nvPr/>
        </p:nvSpPr>
        <p:spPr bwMode="auto">
          <a:xfrm>
            <a:off x="4465587" y="1648105"/>
            <a:ext cx="1116726" cy="1015872"/>
          </a:xfrm>
          <a:custGeom>
            <a:avLst/>
            <a:gdLst/>
            <a:ahLst/>
            <a:cxnLst>
              <a:cxn ang="0">
                <a:pos x="174" y="281"/>
              </a:cxn>
              <a:cxn ang="0">
                <a:pos x="305" y="204"/>
              </a:cxn>
              <a:cxn ang="0">
                <a:pos x="280" y="133"/>
              </a:cxn>
              <a:cxn ang="0">
                <a:pos x="49" y="9"/>
              </a:cxn>
              <a:cxn ang="0">
                <a:pos x="1" y="33"/>
              </a:cxn>
              <a:cxn ang="0">
                <a:pos x="3" y="194"/>
              </a:cxn>
              <a:cxn ang="0">
                <a:pos x="23" y="226"/>
              </a:cxn>
              <a:cxn ang="0">
                <a:pos x="110" y="271"/>
              </a:cxn>
              <a:cxn ang="0">
                <a:pos x="174" y="281"/>
              </a:cxn>
            </a:cxnLst>
            <a:rect l="0" t="0" r="r" b="b"/>
            <a:pathLst>
              <a:path w="335" h="304">
                <a:moveTo>
                  <a:pt x="174" y="281"/>
                </a:moveTo>
                <a:cubicBezTo>
                  <a:pt x="195" y="268"/>
                  <a:pt x="305" y="204"/>
                  <a:pt x="305" y="204"/>
                </a:cubicBezTo>
                <a:cubicBezTo>
                  <a:pt x="305" y="204"/>
                  <a:pt x="335" y="192"/>
                  <a:pt x="280" y="133"/>
                </a:cubicBezTo>
                <a:cubicBezTo>
                  <a:pt x="225" y="76"/>
                  <a:pt x="149" y="24"/>
                  <a:pt x="49" y="9"/>
                </a:cubicBezTo>
                <a:cubicBezTo>
                  <a:pt x="36" y="7"/>
                  <a:pt x="0" y="0"/>
                  <a:pt x="1" y="33"/>
                </a:cubicBezTo>
                <a:cubicBezTo>
                  <a:pt x="2" y="65"/>
                  <a:pt x="3" y="194"/>
                  <a:pt x="3" y="194"/>
                </a:cubicBezTo>
                <a:cubicBezTo>
                  <a:pt x="3" y="194"/>
                  <a:pt x="3" y="219"/>
                  <a:pt x="23" y="226"/>
                </a:cubicBezTo>
                <a:cubicBezTo>
                  <a:pt x="43" y="233"/>
                  <a:pt x="85" y="249"/>
                  <a:pt x="110" y="271"/>
                </a:cubicBezTo>
                <a:cubicBezTo>
                  <a:pt x="133" y="292"/>
                  <a:pt x="138" y="304"/>
                  <a:pt x="174" y="281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58">
            <a:extLst>
              <a:ext uri="{FF2B5EF4-FFF2-40B4-BE49-F238E27FC236}">
                <a16:creationId xmlns:a16="http://schemas.microsoft.com/office/drawing/2014/main" id="{E95D77E2-41B6-B14B-8471-0EEBAF38E7EE}"/>
              </a:ext>
            </a:extLst>
          </p:cNvPr>
          <p:cNvSpPr>
            <a:spLocks/>
          </p:cNvSpPr>
          <p:nvPr/>
        </p:nvSpPr>
        <p:spPr bwMode="auto">
          <a:xfrm>
            <a:off x="4955187" y="2346746"/>
            <a:ext cx="819666" cy="1285427"/>
          </a:xfrm>
          <a:custGeom>
            <a:avLst/>
            <a:gdLst/>
            <a:ahLst/>
            <a:cxnLst>
              <a:cxn ang="0">
                <a:pos x="38" y="293"/>
              </a:cxn>
              <a:cxn ang="0">
                <a:pos x="171" y="365"/>
              </a:cxn>
              <a:cxn ang="0">
                <a:pos x="219" y="308"/>
              </a:cxn>
              <a:cxn ang="0">
                <a:pos x="208" y="47"/>
              </a:cxn>
              <a:cxn ang="0">
                <a:pos x="163" y="17"/>
              </a:cxn>
              <a:cxn ang="0">
                <a:pos x="26" y="101"/>
              </a:cxn>
              <a:cxn ang="0">
                <a:pos x="8" y="135"/>
              </a:cxn>
              <a:cxn ang="0">
                <a:pos x="14" y="233"/>
              </a:cxn>
              <a:cxn ang="0">
                <a:pos x="38" y="293"/>
              </a:cxn>
            </a:cxnLst>
            <a:rect l="0" t="0" r="r" b="b"/>
            <a:pathLst>
              <a:path w="246" h="385">
                <a:moveTo>
                  <a:pt x="38" y="293"/>
                </a:moveTo>
                <a:cubicBezTo>
                  <a:pt x="60" y="304"/>
                  <a:pt x="171" y="365"/>
                  <a:pt x="171" y="365"/>
                </a:cubicBezTo>
                <a:cubicBezTo>
                  <a:pt x="171" y="365"/>
                  <a:pt x="197" y="385"/>
                  <a:pt x="219" y="308"/>
                </a:cubicBezTo>
                <a:cubicBezTo>
                  <a:pt x="241" y="232"/>
                  <a:pt x="246" y="140"/>
                  <a:pt x="208" y="47"/>
                </a:cubicBezTo>
                <a:cubicBezTo>
                  <a:pt x="203" y="35"/>
                  <a:pt x="191" y="0"/>
                  <a:pt x="163" y="17"/>
                </a:cubicBezTo>
                <a:cubicBezTo>
                  <a:pt x="136" y="35"/>
                  <a:pt x="26" y="101"/>
                  <a:pt x="26" y="101"/>
                </a:cubicBezTo>
                <a:cubicBezTo>
                  <a:pt x="26" y="101"/>
                  <a:pt x="4" y="114"/>
                  <a:pt x="8" y="135"/>
                </a:cubicBezTo>
                <a:cubicBezTo>
                  <a:pt x="13" y="156"/>
                  <a:pt x="21" y="200"/>
                  <a:pt x="14" y="233"/>
                </a:cubicBezTo>
                <a:cubicBezTo>
                  <a:pt x="8" y="263"/>
                  <a:pt x="0" y="273"/>
                  <a:pt x="38" y="2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60">
            <a:extLst>
              <a:ext uri="{FF2B5EF4-FFF2-40B4-BE49-F238E27FC236}">
                <a16:creationId xmlns:a16="http://schemas.microsoft.com/office/drawing/2014/main" id="{D18A2DA4-4635-2B47-B943-292E21DDB994}"/>
              </a:ext>
            </a:extLst>
          </p:cNvPr>
          <p:cNvSpPr>
            <a:spLocks/>
          </p:cNvSpPr>
          <p:nvPr/>
        </p:nvSpPr>
        <p:spPr bwMode="auto">
          <a:xfrm>
            <a:off x="4458252" y="3344281"/>
            <a:ext cx="1107557" cy="1015872"/>
          </a:xfrm>
          <a:custGeom>
            <a:avLst/>
            <a:gdLst/>
            <a:ahLst/>
            <a:cxnLst>
              <a:cxn ang="0">
                <a:pos x="2" y="120"/>
              </a:cxn>
              <a:cxn ang="0">
                <a:pos x="7" y="272"/>
              </a:cxn>
              <a:cxn ang="0">
                <a:pos x="81" y="284"/>
              </a:cxn>
              <a:cxn ang="0">
                <a:pos x="300" y="141"/>
              </a:cxn>
              <a:cxn ang="0">
                <a:pos x="303" y="88"/>
              </a:cxn>
              <a:cxn ang="0">
                <a:pos x="160" y="12"/>
              </a:cxn>
              <a:cxn ang="0">
                <a:pos x="123" y="14"/>
              </a:cxn>
              <a:cxn ang="0">
                <a:pos x="41" y="69"/>
              </a:cxn>
              <a:cxn ang="0">
                <a:pos x="2" y="120"/>
              </a:cxn>
            </a:cxnLst>
            <a:rect l="0" t="0" r="r" b="b"/>
            <a:pathLst>
              <a:path w="332" h="304">
                <a:moveTo>
                  <a:pt x="2" y="120"/>
                </a:moveTo>
                <a:cubicBezTo>
                  <a:pt x="3" y="145"/>
                  <a:pt x="7" y="272"/>
                  <a:pt x="7" y="272"/>
                </a:cubicBezTo>
                <a:cubicBezTo>
                  <a:pt x="7" y="272"/>
                  <a:pt x="4" y="304"/>
                  <a:pt x="81" y="284"/>
                </a:cubicBezTo>
                <a:cubicBezTo>
                  <a:pt x="158" y="264"/>
                  <a:pt x="240" y="222"/>
                  <a:pt x="300" y="141"/>
                </a:cubicBezTo>
                <a:cubicBezTo>
                  <a:pt x="308" y="131"/>
                  <a:pt x="332" y="102"/>
                  <a:pt x="303" y="88"/>
                </a:cubicBezTo>
                <a:cubicBezTo>
                  <a:pt x="274" y="73"/>
                  <a:pt x="160" y="12"/>
                  <a:pt x="160" y="12"/>
                </a:cubicBezTo>
                <a:cubicBezTo>
                  <a:pt x="160" y="12"/>
                  <a:pt x="139" y="0"/>
                  <a:pt x="123" y="14"/>
                </a:cubicBezTo>
                <a:cubicBezTo>
                  <a:pt x="107" y="29"/>
                  <a:pt x="73" y="58"/>
                  <a:pt x="41" y="69"/>
                </a:cubicBezTo>
                <a:cubicBezTo>
                  <a:pt x="12" y="80"/>
                  <a:pt x="0" y="78"/>
                  <a:pt x="2" y="120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940530" y="1552759"/>
            <a:ext cx="740783" cy="311947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CD7914-56B8-7549-9026-43FA04128CF4}"/>
              </a:ext>
            </a:extLst>
          </p:cNvPr>
          <p:cNvGrpSpPr/>
          <p:nvPr/>
        </p:nvGrpSpPr>
        <p:grpSpPr>
          <a:xfrm flipH="1">
            <a:off x="5096784" y="1644438"/>
            <a:ext cx="930338" cy="220268"/>
            <a:chOff x="2901397" y="1460250"/>
            <a:chExt cx="930338" cy="220268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0EE70D-DDAE-5343-B861-37FA9033269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F82A2E5-872D-7647-BD69-1654D3C9F00D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3027FEE-7C4B-B545-ACD7-68414A70C204}"/>
              </a:ext>
            </a:extLst>
          </p:cNvPr>
          <p:cNvGrpSpPr/>
          <p:nvPr/>
        </p:nvGrpSpPr>
        <p:grpSpPr>
          <a:xfrm flipH="1" flipV="1">
            <a:off x="5096784" y="4148666"/>
            <a:ext cx="930338" cy="220268"/>
            <a:chOff x="2901397" y="1460250"/>
            <a:chExt cx="930338" cy="220268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C00396-20C3-5047-A28F-E413FEDF3C60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173BB98-0A76-2B4C-AFCD-A94F86D01777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207F7E3-05F4-7543-8506-CD9E2100C077}"/>
              </a:ext>
            </a:extLst>
          </p:cNvPr>
          <p:cNvCxnSpPr/>
          <p:nvPr/>
        </p:nvCxnSpPr>
        <p:spPr>
          <a:xfrm flipH="1">
            <a:off x="5765328" y="2986366"/>
            <a:ext cx="46062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943161-40EC-014E-8E62-2A17565A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027" y="1933345"/>
            <a:ext cx="370687" cy="370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C5AF8-B815-DE42-8068-40603314C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43" y="2757158"/>
            <a:ext cx="482609" cy="482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05D902-DD1E-BA4A-9786-11D31A11C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162" y="3600009"/>
            <a:ext cx="504415" cy="504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61CE5D4-764A-4746-9D8F-4A925AF5A7BF}"/>
              </a:ext>
            </a:extLst>
          </p:cNvPr>
          <p:cNvSpPr txBox="1"/>
          <p:nvPr/>
        </p:nvSpPr>
        <p:spPr>
          <a:xfrm>
            <a:off x="7123288" y="0"/>
            <a:ext cx="1414170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443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  <p:grpSp>
        <p:nvGrpSpPr>
          <p:cNvPr id="76" name="Group 59">
            <a:extLst>
              <a:ext uri="{FF2B5EF4-FFF2-40B4-BE49-F238E27FC236}">
                <a16:creationId xmlns:a16="http://schemas.microsoft.com/office/drawing/2014/main" id="{85E0C36F-43F8-C94B-BB10-93CDDC84942D}"/>
              </a:ext>
            </a:extLst>
          </p:cNvPr>
          <p:cNvGrpSpPr/>
          <p:nvPr/>
        </p:nvGrpSpPr>
        <p:grpSpPr>
          <a:xfrm>
            <a:off x="6072675" y="4062715"/>
            <a:ext cx="2276195" cy="678690"/>
            <a:chOff x="7154104" y="3206176"/>
            <a:chExt cx="2276195" cy="67869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50798F5-AF65-E740-866E-44949F71B176}"/>
                </a:ext>
              </a:extLst>
            </p:cNvPr>
            <p:cNvSpPr txBox="1"/>
            <p:nvPr/>
          </p:nvSpPr>
          <p:spPr>
            <a:xfrm>
              <a:off x="7154105" y="3453979"/>
              <a:ext cx="227619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Avoid cheating from the outside of the exam room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CD74608-8A17-5648-848C-6497F2CE5ADC}"/>
                </a:ext>
              </a:extLst>
            </p:cNvPr>
            <p:cNvSpPr/>
            <p:nvPr/>
          </p:nvSpPr>
          <p:spPr>
            <a:xfrm>
              <a:off x="7154104" y="3206176"/>
              <a:ext cx="1659109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</a:rPr>
                <a:t>Prevent Multi-Login</a:t>
              </a:r>
            </a:p>
          </p:txBody>
        </p:sp>
      </p:grpSp>
      <p:grpSp>
        <p:nvGrpSpPr>
          <p:cNvPr id="82" name="Group 58">
            <a:extLst>
              <a:ext uri="{FF2B5EF4-FFF2-40B4-BE49-F238E27FC236}">
                <a16:creationId xmlns:a16="http://schemas.microsoft.com/office/drawing/2014/main" id="{49F588A3-2ED0-5D4C-974A-35F8CD50D46A}"/>
              </a:ext>
            </a:extLst>
          </p:cNvPr>
          <p:cNvGrpSpPr/>
          <p:nvPr/>
        </p:nvGrpSpPr>
        <p:grpSpPr>
          <a:xfrm>
            <a:off x="6072675" y="1338623"/>
            <a:ext cx="2276195" cy="678690"/>
            <a:chOff x="7174424" y="1352592"/>
            <a:chExt cx="2276195" cy="67869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9B12E7-E82B-074C-BBA2-156EA15E3F1D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the screen of a specify student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58C58EB-85C2-4849-97F7-9E09566B33EB}"/>
                </a:ext>
              </a:extLst>
            </p:cNvPr>
            <p:cNvSpPr/>
            <p:nvPr/>
          </p:nvSpPr>
          <p:spPr>
            <a:xfrm>
              <a:off x="7174424" y="1352592"/>
              <a:ext cx="166071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</a:rPr>
                <a:t>Get Student Screen</a:t>
              </a:r>
            </a:p>
          </p:txBody>
        </p:sp>
      </p:grp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-18222" y="1324654"/>
            <a:ext cx="2885406" cy="721779"/>
            <a:chOff x="-905720" y="1363501"/>
            <a:chExt cx="2885406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Black listed processes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Accepted processes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905720" y="1363501"/>
              <a:ext cx="288540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Computer’s Process Management</a:t>
              </a:r>
            </a:p>
          </p:txBody>
        </p:sp>
      </p:grpSp>
      <p:grpSp>
        <p:nvGrpSpPr>
          <p:cNvPr id="88" name="Group 56">
            <a:extLst>
              <a:ext uri="{FF2B5EF4-FFF2-40B4-BE49-F238E27FC236}">
                <a16:creationId xmlns:a16="http://schemas.microsoft.com/office/drawing/2014/main" id="{DE5D4ABA-0483-6047-B7C6-E98DFD5D36CD}"/>
              </a:ext>
            </a:extLst>
          </p:cNvPr>
          <p:cNvGrpSpPr/>
          <p:nvPr/>
        </p:nvGrpSpPr>
        <p:grpSpPr>
          <a:xfrm>
            <a:off x="436714" y="3986058"/>
            <a:ext cx="2276196" cy="937223"/>
            <a:chOff x="-296510" y="1363501"/>
            <a:chExt cx="2276196" cy="93722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672928A-896D-2345-9EEF-0086C1EE0E3C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6894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Periodically save the student test exam in local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With hashing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F0EFC6C-9A17-C448-913E-1BAA5524DD9B}"/>
                </a:ext>
              </a:extLst>
            </p:cNvPr>
            <p:cNvSpPr/>
            <p:nvPr/>
          </p:nvSpPr>
          <p:spPr>
            <a:xfrm>
              <a:off x="-275741" y="1363501"/>
              <a:ext cx="2255426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6"/>
                  </a:solidFill>
                </a:rPr>
                <a:t>Locally save the</a:t>
              </a:r>
              <a:r>
                <a:rPr lang="en-US" sz="1400" b="1" dirty="0">
                  <a:solidFill>
                    <a:schemeClr val="accent6"/>
                  </a:solidFill>
                </a:rPr>
                <a:t> test </a:t>
              </a:r>
              <a:r>
                <a:rPr lang="en-US" b="1" dirty="0">
                  <a:solidFill>
                    <a:schemeClr val="accent6"/>
                  </a:solidFill>
                </a:rPr>
                <a:t>exam</a:t>
              </a:r>
              <a:endParaRPr lang="en-US" sz="14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91" name="Group 58">
            <a:extLst>
              <a:ext uri="{FF2B5EF4-FFF2-40B4-BE49-F238E27FC236}">
                <a16:creationId xmlns:a16="http://schemas.microsoft.com/office/drawing/2014/main" id="{F9D52C83-5D68-6F40-B85B-48336F69E78F}"/>
              </a:ext>
            </a:extLst>
          </p:cNvPr>
          <p:cNvGrpSpPr/>
          <p:nvPr/>
        </p:nvGrpSpPr>
        <p:grpSpPr>
          <a:xfrm>
            <a:off x="6264056" y="2616341"/>
            <a:ext cx="2276195" cy="678690"/>
            <a:chOff x="7174424" y="1352592"/>
            <a:chExt cx="2276195" cy="67869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7B6CF24-1654-8F4A-926A-7BD4FAF5E405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students who are using specify process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D3DB7A6-3F27-0E4D-9A91-A8A123A12938}"/>
                </a:ext>
              </a:extLst>
            </p:cNvPr>
            <p:cNvSpPr/>
            <p:nvPr/>
          </p:nvSpPr>
          <p:spPr>
            <a:xfrm>
              <a:off x="7174424" y="1352592"/>
              <a:ext cx="2148024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</a:rPr>
                <a:t>Scan Student by Process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59">
            <a:extLst>
              <a:ext uri="{FF2B5EF4-FFF2-40B4-BE49-F238E27FC236}">
                <a16:creationId xmlns:a16="http://schemas.microsoft.com/office/drawing/2014/main" id="{BD69607F-9EBC-E349-8142-91F558E3D91E}"/>
              </a:ext>
            </a:extLst>
          </p:cNvPr>
          <p:cNvSpPr>
            <a:spLocks/>
          </p:cNvSpPr>
          <p:nvPr/>
        </p:nvSpPr>
        <p:spPr bwMode="auto">
          <a:xfrm>
            <a:off x="4465587" y="1648105"/>
            <a:ext cx="1116726" cy="1015872"/>
          </a:xfrm>
          <a:custGeom>
            <a:avLst/>
            <a:gdLst/>
            <a:ahLst/>
            <a:cxnLst>
              <a:cxn ang="0">
                <a:pos x="174" y="281"/>
              </a:cxn>
              <a:cxn ang="0">
                <a:pos x="305" y="204"/>
              </a:cxn>
              <a:cxn ang="0">
                <a:pos x="280" y="133"/>
              </a:cxn>
              <a:cxn ang="0">
                <a:pos x="49" y="9"/>
              </a:cxn>
              <a:cxn ang="0">
                <a:pos x="1" y="33"/>
              </a:cxn>
              <a:cxn ang="0">
                <a:pos x="3" y="194"/>
              </a:cxn>
              <a:cxn ang="0">
                <a:pos x="23" y="226"/>
              </a:cxn>
              <a:cxn ang="0">
                <a:pos x="110" y="271"/>
              </a:cxn>
              <a:cxn ang="0">
                <a:pos x="174" y="281"/>
              </a:cxn>
            </a:cxnLst>
            <a:rect l="0" t="0" r="r" b="b"/>
            <a:pathLst>
              <a:path w="335" h="304">
                <a:moveTo>
                  <a:pt x="174" y="281"/>
                </a:moveTo>
                <a:cubicBezTo>
                  <a:pt x="195" y="268"/>
                  <a:pt x="305" y="204"/>
                  <a:pt x="305" y="204"/>
                </a:cubicBezTo>
                <a:cubicBezTo>
                  <a:pt x="305" y="204"/>
                  <a:pt x="335" y="192"/>
                  <a:pt x="280" y="133"/>
                </a:cubicBezTo>
                <a:cubicBezTo>
                  <a:pt x="225" y="76"/>
                  <a:pt x="149" y="24"/>
                  <a:pt x="49" y="9"/>
                </a:cubicBezTo>
                <a:cubicBezTo>
                  <a:pt x="36" y="7"/>
                  <a:pt x="0" y="0"/>
                  <a:pt x="1" y="33"/>
                </a:cubicBezTo>
                <a:cubicBezTo>
                  <a:pt x="2" y="65"/>
                  <a:pt x="3" y="194"/>
                  <a:pt x="3" y="194"/>
                </a:cubicBezTo>
                <a:cubicBezTo>
                  <a:pt x="3" y="194"/>
                  <a:pt x="3" y="219"/>
                  <a:pt x="23" y="226"/>
                </a:cubicBezTo>
                <a:cubicBezTo>
                  <a:pt x="43" y="233"/>
                  <a:pt x="85" y="249"/>
                  <a:pt x="110" y="271"/>
                </a:cubicBezTo>
                <a:cubicBezTo>
                  <a:pt x="133" y="292"/>
                  <a:pt x="138" y="304"/>
                  <a:pt x="174" y="281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58">
            <a:extLst>
              <a:ext uri="{FF2B5EF4-FFF2-40B4-BE49-F238E27FC236}">
                <a16:creationId xmlns:a16="http://schemas.microsoft.com/office/drawing/2014/main" id="{E95D77E2-41B6-B14B-8471-0EEBAF38E7EE}"/>
              </a:ext>
            </a:extLst>
          </p:cNvPr>
          <p:cNvSpPr>
            <a:spLocks/>
          </p:cNvSpPr>
          <p:nvPr/>
        </p:nvSpPr>
        <p:spPr bwMode="auto">
          <a:xfrm>
            <a:off x="4955187" y="2346746"/>
            <a:ext cx="819666" cy="1285427"/>
          </a:xfrm>
          <a:custGeom>
            <a:avLst/>
            <a:gdLst/>
            <a:ahLst/>
            <a:cxnLst>
              <a:cxn ang="0">
                <a:pos x="38" y="293"/>
              </a:cxn>
              <a:cxn ang="0">
                <a:pos x="171" y="365"/>
              </a:cxn>
              <a:cxn ang="0">
                <a:pos x="219" y="308"/>
              </a:cxn>
              <a:cxn ang="0">
                <a:pos x="208" y="47"/>
              </a:cxn>
              <a:cxn ang="0">
                <a:pos x="163" y="17"/>
              </a:cxn>
              <a:cxn ang="0">
                <a:pos x="26" y="101"/>
              </a:cxn>
              <a:cxn ang="0">
                <a:pos x="8" y="135"/>
              </a:cxn>
              <a:cxn ang="0">
                <a:pos x="14" y="233"/>
              </a:cxn>
              <a:cxn ang="0">
                <a:pos x="38" y="293"/>
              </a:cxn>
            </a:cxnLst>
            <a:rect l="0" t="0" r="r" b="b"/>
            <a:pathLst>
              <a:path w="246" h="385">
                <a:moveTo>
                  <a:pt x="38" y="293"/>
                </a:moveTo>
                <a:cubicBezTo>
                  <a:pt x="60" y="304"/>
                  <a:pt x="171" y="365"/>
                  <a:pt x="171" y="365"/>
                </a:cubicBezTo>
                <a:cubicBezTo>
                  <a:pt x="171" y="365"/>
                  <a:pt x="197" y="385"/>
                  <a:pt x="219" y="308"/>
                </a:cubicBezTo>
                <a:cubicBezTo>
                  <a:pt x="241" y="232"/>
                  <a:pt x="246" y="140"/>
                  <a:pt x="208" y="47"/>
                </a:cubicBezTo>
                <a:cubicBezTo>
                  <a:pt x="203" y="35"/>
                  <a:pt x="191" y="0"/>
                  <a:pt x="163" y="17"/>
                </a:cubicBezTo>
                <a:cubicBezTo>
                  <a:pt x="136" y="35"/>
                  <a:pt x="26" y="101"/>
                  <a:pt x="26" y="101"/>
                </a:cubicBezTo>
                <a:cubicBezTo>
                  <a:pt x="26" y="101"/>
                  <a:pt x="4" y="114"/>
                  <a:pt x="8" y="135"/>
                </a:cubicBezTo>
                <a:cubicBezTo>
                  <a:pt x="13" y="156"/>
                  <a:pt x="21" y="200"/>
                  <a:pt x="14" y="233"/>
                </a:cubicBezTo>
                <a:cubicBezTo>
                  <a:pt x="8" y="263"/>
                  <a:pt x="0" y="273"/>
                  <a:pt x="38" y="2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60">
            <a:extLst>
              <a:ext uri="{FF2B5EF4-FFF2-40B4-BE49-F238E27FC236}">
                <a16:creationId xmlns:a16="http://schemas.microsoft.com/office/drawing/2014/main" id="{D18A2DA4-4635-2B47-B943-292E21DDB994}"/>
              </a:ext>
            </a:extLst>
          </p:cNvPr>
          <p:cNvSpPr>
            <a:spLocks/>
          </p:cNvSpPr>
          <p:nvPr/>
        </p:nvSpPr>
        <p:spPr bwMode="auto">
          <a:xfrm>
            <a:off x="4458252" y="3344281"/>
            <a:ext cx="1107557" cy="1015872"/>
          </a:xfrm>
          <a:custGeom>
            <a:avLst/>
            <a:gdLst/>
            <a:ahLst/>
            <a:cxnLst>
              <a:cxn ang="0">
                <a:pos x="2" y="120"/>
              </a:cxn>
              <a:cxn ang="0">
                <a:pos x="7" y="272"/>
              </a:cxn>
              <a:cxn ang="0">
                <a:pos x="81" y="284"/>
              </a:cxn>
              <a:cxn ang="0">
                <a:pos x="300" y="141"/>
              </a:cxn>
              <a:cxn ang="0">
                <a:pos x="303" y="88"/>
              </a:cxn>
              <a:cxn ang="0">
                <a:pos x="160" y="12"/>
              </a:cxn>
              <a:cxn ang="0">
                <a:pos x="123" y="14"/>
              </a:cxn>
              <a:cxn ang="0">
                <a:pos x="41" y="69"/>
              </a:cxn>
              <a:cxn ang="0">
                <a:pos x="2" y="120"/>
              </a:cxn>
            </a:cxnLst>
            <a:rect l="0" t="0" r="r" b="b"/>
            <a:pathLst>
              <a:path w="332" h="304">
                <a:moveTo>
                  <a:pt x="2" y="120"/>
                </a:moveTo>
                <a:cubicBezTo>
                  <a:pt x="3" y="145"/>
                  <a:pt x="7" y="272"/>
                  <a:pt x="7" y="272"/>
                </a:cubicBezTo>
                <a:cubicBezTo>
                  <a:pt x="7" y="272"/>
                  <a:pt x="4" y="304"/>
                  <a:pt x="81" y="284"/>
                </a:cubicBezTo>
                <a:cubicBezTo>
                  <a:pt x="158" y="264"/>
                  <a:pt x="240" y="222"/>
                  <a:pt x="300" y="141"/>
                </a:cubicBezTo>
                <a:cubicBezTo>
                  <a:pt x="308" y="131"/>
                  <a:pt x="332" y="102"/>
                  <a:pt x="303" y="88"/>
                </a:cubicBezTo>
                <a:cubicBezTo>
                  <a:pt x="274" y="73"/>
                  <a:pt x="160" y="12"/>
                  <a:pt x="160" y="12"/>
                </a:cubicBezTo>
                <a:cubicBezTo>
                  <a:pt x="160" y="12"/>
                  <a:pt x="139" y="0"/>
                  <a:pt x="123" y="14"/>
                </a:cubicBezTo>
                <a:cubicBezTo>
                  <a:pt x="107" y="29"/>
                  <a:pt x="73" y="58"/>
                  <a:pt x="41" y="69"/>
                </a:cubicBezTo>
                <a:cubicBezTo>
                  <a:pt x="12" y="80"/>
                  <a:pt x="0" y="78"/>
                  <a:pt x="2" y="120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61">
            <a:extLst>
              <a:ext uri="{FF2B5EF4-FFF2-40B4-BE49-F238E27FC236}">
                <a16:creationId xmlns:a16="http://schemas.microsoft.com/office/drawing/2014/main" id="{4087D58F-F226-7645-A0B3-F4AEA62328C7}"/>
              </a:ext>
            </a:extLst>
          </p:cNvPr>
          <p:cNvSpPr>
            <a:spLocks/>
          </p:cNvSpPr>
          <p:nvPr/>
        </p:nvSpPr>
        <p:spPr bwMode="auto">
          <a:xfrm>
            <a:off x="3264512" y="3331446"/>
            <a:ext cx="1120394" cy="1008537"/>
          </a:xfrm>
          <a:custGeom>
            <a:avLst/>
            <a:gdLst/>
            <a:ahLst/>
            <a:cxnLst>
              <a:cxn ang="0">
                <a:pos x="161" y="22"/>
              </a:cxn>
              <a:cxn ang="0">
                <a:pos x="31" y="100"/>
              </a:cxn>
              <a:cxn ang="0">
                <a:pos x="56" y="171"/>
              </a:cxn>
              <a:cxn ang="0">
                <a:pos x="287" y="293"/>
              </a:cxn>
              <a:cxn ang="0">
                <a:pos x="335" y="270"/>
              </a:cxn>
              <a:cxn ang="0">
                <a:pos x="332" y="108"/>
              </a:cxn>
              <a:cxn ang="0">
                <a:pos x="312" y="77"/>
              </a:cxn>
              <a:cxn ang="0">
                <a:pos x="224" y="32"/>
              </a:cxn>
              <a:cxn ang="0">
                <a:pos x="161" y="22"/>
              </a:cxn>
            </a:cxnLst>
            <a:rect l="0" t="0" r="r" b="b"/>
            <a:pathLst>
              <a:path w="336" h="302">
                <a:moveTo>
                  <a:pt x="161" y="22"/>
                </a:moveTo>
                <a:cubicBezTo>
                  <a:pt x="140" y="35"/>
                  <a:pt x="31" y="100"/>
                  <a:pt x="31" y="100"/>
                </a:cubicBezTo>
                <a:cubicBezTo>
                  <a:pt x="31" y="100"/>
                  <a:pt x="0" y="113"/>
                  <a:pt x="56" y="171"/>
                </a:cubicBezTo>
                <a:cubicBezTo>
                  <a:pt x="111" y="228"/>
                  <a:pt x="187" y="280"/>
                  <a:pt x="287" y="293"/>
                </a:cubicBezTo>
                <a:cubicBezTo>
                  <a:pt x="300" y="295"/>
                  <a:pt x="336" y="302"/>
                  <a:pt x="335" y="270"/>
                </a:cubicBezTo>
                <a:cubicBezTo>
                  <a:pt x="334" y="237"/>
                  <a:pt x="332" y="108"/>
                  <a:pt x="332" y="108"/>
                </a:cubicBezTo>
                <a:cubicBezTo>
                  <a:pt x="332" y="108"/>
                  <a:pt x="332" y="84"/>
                  <a:pt x="312" y="77"/>
                </a:cubicBezTo>
                <a:cubicBezTo>
                  <a:pt x="292" y="70"/>
                  <a:pt x="250" y="54"/>
                  <a:pt x="224" y="32"/>
                </a:cubicBezTo>
                <a:cubicBezTo>
                  <a:pt x="201" y="12"/>
                  <a:pt x="196" y="0"/>
                  <a:pt x="161" y="22"/>
                </a:cubicBezTo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940530" y="1552759"/>
            <a:ext cx="740783" cy="311947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CD7914-56B8-7549-9026-43FA04128CF4}"/>
              </a:ext>
            </a:extLst>
          </p:cNvPr>
          <p:cNvGrpSpPr/>
          <p:nvPr/>
        </p:nvGrpSpPr>
        <p:grpSpPr>
          <a:xfrm flipH="1">
            <a:off x="5096784" y="1644438"/>
            <a:ext cx="930338" cy="220268"/>
            <a:chOff x="2901397" y="1460250"/>
            <a:chExt cx="930338" cy="220268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0EE70D-DDAE-5343-B861-37FA9033269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F82A2E5-872D-7647-BD69-1654D3C9F00D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092AA5A-0EB8-524A-BEFA-B96515537A00}"/>
              </a:ext>
            </a:extLst>
          </p:cNvPr>
          <p:cNvGrpSpPr/>
          <p:nvPr/>
        </p:nvGrpSpPr>
        <p:grpSpPr>
          <a:xfrm flipV="1">
            <a:off x="2750976" y="4114234"/>
            <a:ext cx="930338" cy="216600"/>
            <a:chOff x="2901397" y="1460250"/>
            <a:chExt cx="930338" cy="220268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7DC216-1C81-D14D-9FBC-C89E29F2DCA7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EE211F5-E294-4F46-95BD-2FF0C2D36072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3027FEE-7C4B-B545-ACD7-68414A70C204}"/>
              </a:ext>
            </a:extLst>
          </p:cNvPr>
          <p:cNvGrpSpPr/>
          <p:nvPr/>
        </p:nvGrpSpPr>
        <p:grpSpPr>
          <a:xfrm flipH="1" flipV="1">
            <a:off x="5096784" y="4148666"/>
            <a:ext cx="930338" cy="220268"/>
            <a:chOff x="2901397" y="1460250"/>
            <a:chExt cx="930338" cy="220268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C00396-20C3-5047-A28F-E413FEDF3C60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173BB98-0A76-2B4C-AFCD-A94F86D01777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207F7E3-05F4-7543-8506-CD9E2100C077}"/>
              </a:ext>
            </a:extLst>
          </p:cNvPr>
          <p:cNvCxnSpPr/>
          <p:nvPr/>
        </p:nvCxnSpPr>
        <p:spPr>
          <a:xfrm flipH="1">
            <a:off x="5765328" y="2986366"/>
            <a:ext cx="46062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943161-40EC-014E-8E62-2A17565A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027" y="1933345"/>
            <a:ext cx="370687" cy="370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C5AF8-B815-DE42-8068-40603314C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43" y="2757158"/>
            <a:ext cx="482609" cy="482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05D902-DD1E-BA4A-9786-11D31A11C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162" y="3600009"/>
            <a:ext cx="504415" cy="504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17483-1A2F-C746-9A5B-49F6761B6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544" y="3600009"/>
            <a:ext cx="467212" cy="467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61CE5D4-764A-4746-9D8F-4A925AF5A7BF}"/>
              </a:ext>
            </a:extLst>
          </p:cNvPr>
          <p:cNvSpPr txBox="1"/>
          <p:nvPr/>
        </p:nvSpPr>
        <p:spPr>
          <a:xfrm>
            <a:off x="7123288" y="0"/>
            <a:ext cx="1414170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551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1820-DE62-7841-B117-5C133D90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9A02-DE7F-6F4D-AC07-43BF604BA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  <p:grpSp>
        <p:nvGrpSpPr>
          <p:cNvPr id="76" name="Group 59">
            <a:extLst>
              <a:ext uri="{FF2B5EF4-FFF2-40B4-BE49-F238E27FC236}">
                <a16:creationId xmlns:a16="http://schemas.microsoft.com/office/drawing/2014/main" id="{85E0C36F-43F8-C94B-BB10-93CDDC84942D}"/>
              </a:ext>
            </a:extLst>
          </p:cNvPr>
          <p:cNvGrpSpPr/>
          <p:nvPr/>
        </p:nvGrpSpPr>
        <p:grpSpPr>
          <a:xfrm>
            <a:off x="6072675" y="4062715"/>
            <a:ext cx="2276195" cy="678690"/>
            <a:chOff x="7154104" y="3206176"/>
            <a:chExt cx="2276195" cy="67869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50798F5-AF65-E740-866E-44949F71B176}"/>
                </a:ext>
              </a:extLst>
            </p:cNvPr>
            <p:cNvSpPr txBox="1"/>
            <p:nvPr/>
          </p:nvSpPr>
          <p:spPr>
            <a:xfrm>
              <a:off x="7154105" y="3453979"/>
              <a:ext cx="227619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Avoid cheating from the outside of the exam room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CD74608-8A17-5648-848C-6497F2CE5ADC}"/>
                </a:ext>
              </a:extLst>
            </p:cNvPr>
            <p:cNvSpPr/>
            <p:nvPr/>
          </p:nvSpPr>
          <p:spPr>
            <a:xfrm>
              <a:off x="7154104" y="3206176"/>
              <a:ext cx="1659109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</a:rPr>
                <a:t>Prevent Multi-Login</a:t>
              </a:r>
            </a:p>
          </p:txBody>
        </p:sp>
      </p:grpSp>
      <p:grpSp>
        <p:nvGrpSpPr>
          <p:cNvPr id="79" name="Group 57">
            <a:extLst>
              <a:ext uri="{FF2B5EF4-FFF2-40B4-BE49-F238E27FC236}">
                <a16:creationId xmlns:a16="http://schemas.microsoft.com/office/drawing/2014/main" id="{52821102-D8ED-C244-8FEF-57A102728E02}"/>
              </a:ext>
            </a:extLst>
          </p:cNvPr>
          <p:cNvGrpSpPr/>
          <p:nvPr/>
        </p:nvGrpSpPr>
        <p:grpSpPr>
          <a:xfrm>
            <a:off x="273875" y="2616341"/>
            <a:ext cx="2247089" cy="678690"/>
            <a:chOff x="-267404" y="3168889"/>
            <a:chExt cx="2247089" cy="67869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AB09A3-400F-4349-859B-EA236B594469}"/>
                </a:ext>
              </a:extLst>
            </p:cNvPr>
            <p:cNvSpPr txBox="1"/>
            <p:nvPr/>
          </p:nvSpPr>
          <p:spPr>
            <a:xfrm>
              <a:off x="-267404" y="3416692"/>
              <a:ext cx="224708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 time scan and kill Student Process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5964122-7875-7043-856B-23AE931CD20D}"/>
                </a:ext>
              </a:extLst>
            </p:cNvPr>
            <p:cNvSpPr/>
            <p:nvPr/>
          </p:nvSpPr>
          <p:spPr>
            <a:xfrm>
              <a:off x="-41702" y="3168889"/>
              <a:ext cx="202138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1"/>
                  </a:solidFill>
                </a:rPr>
                <a:t>Kill Process in real time</a:t>
              </a:r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2" name="Group 58">
            <a:extLst>
              <a:ext uri="{FF2B5EF4-FFF2-40B4-BE49-F238E27FC236}">
                <a16:creationId xmlns:a16="http://schemas.microsoft.com/office/drawing/2014/main" id="{49F588A3-2ED0-5D4C-974A-35F8CD50D46A}"/>
              </a:ext>
            </a:extLst>
          </p:cNvPr>
          <p:cNvGrpSpPr/>
          <p:nvPr/>
        </p:nvGrpSpPr>
        <p:grpSpPr>
          <a:xfrm>
            <a:off x="6072675" y="1338623"/>
            <a:ext cx="2276195" cy="678690"/>
            <a:chOff x="7174424" y="1352592"/>
            <a:chExt cx="2276195" cy="67869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59B12E7-E82B-074C-BBA2-156EA15E3F1D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the screen of a specify student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58C58EB-85C2-4849-97F7-9E09566B33EB}"/>
                </a:ext>
              </a:extLst>
            </p:cNvPr>
            <p:cNvSpPr/>
            <p:nvPr/>
          </p:nvSpPr>
          <p:spPr>
            <a:xfrm>
              <a:off x="7174424" y="1352592"/>
              <a:ext cx="166071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</a:rPr>
                <a:t>Get Student Screen</a:t>
              </a:r>
            </a:p>
          </p:txBody>
        </p:sp>
      </p:grpSp>
      <p:grpSp>
        <p:nvGrpSpPr>
          <p:cNvPr id="85" name="Group 56">
            <a:extLst>
              <a:ext uri="{FF2B5EF4-FFF2-40B4-BE49-F238E27FC236}">
                <a16:creationId xmlns:a16="http://schemas.microsoft.com/office/drawing/2014/main" id="{45EA9F7B-2751-CD4F-9574-D545A05D1621}"/>
              </a:ext>
            </a:extLst>
          </p:cNvPr>
          <p:cNvGrpSpPr/>
          <p:nvPr/>
        </p:nvGrpSpPr>
        <p:grpSpPr>
          <a:xfrm>
            <a:off x="-18222" y="1324654"/>
            <a:ext cx="2885406" cy="721779"/>
            <a:chOff x="-905720" y="1363501"/>
            <a:chExt cx="2885406" cy="72177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63DC9E-0D1B-3D47-8B91-804034ACA31D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47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Black listed processes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Accepted processes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39743F-4FFD-AE42-96DD-ECB40119A00A}"/>
                </a:ext>
              </a:extLst>
            </p:cNvPr>
            <p:cNvSpPr/>
            <p:nvPr/>
          </p:nvSpPr>
          <p:spPr>
            <a:xfrm>
              <a:off x="-905720" y="1363501"/>
              <a:ext cx="288540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2"/>
                  </a:solidFill>
                </a:rPr>
                <a:t>Computer’s Process Management</a:t>
              </a:r>
            </a:p>
          </p:txBody>
        </p:sp>
      </p:grpSp>
      <p:grpSp>
        <p:nvGrpSpPr>
          <p:cNvPr id="88" name="Group 56">
            <a:extLst>
              <a:ext uri="{FF2B5EF4-FFF2-40B4-BE49-F238E27FC236}">
                <a16:creationId xmlns:a16="http://schemas.microsoft.com/office/drawing/2014/main" id="{DE5D4ABA-0483-6047-B7C6-E98DFD5D36CD}"/>
              </a:ext>
            </a:extLst>
          </p:cNvPr>
          <p:cNvGrpSpPr/>
          <p:nvPr/>
        </p:nvGrpSpPr>
        <p:grpSpPr>
          <a:xfrm>
            <a:off x="436714" y="3986058"/>
            <a:ext cx="2276196" cy="937223"/>
            <a:chOff x="-296510" y="1363501"/>
            <a:chExt cx="2276196" cy="93722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672928A-896D-2345-9EEF-0086C1EE0E3C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6894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Periodically save the student test exam in local</a:t>
              </a:r>
            </a:p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With hashing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F0EFC6C-9A17-C448-913E-1BAA5524DD9B}"/>
                </a:ext>
              </a:extLst>
            </p:cNvPr>
            <p:cNvSpPr/>
            <p:nvPr/>
          </p:nvSpPr>
          <p:spPr>
            <a:xfrm>
              <a:off x="-275741" y="1363501"/>
              <a:ext cx="2255426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6"/>
                  </a:solidFill>
                </a:rPr>
                <a:t>Locally save the</a:t>
              </a:r>
              <a:r>
                <a:rPr lang="en-US" sz="1400" b="1" dirty="0">
                  <a:solidFill>
                    <a:schemeClr val="accent6"/>
                  </a:solidFill>
                </a:rPr>
                <a:t> test </a:t>
              </a:r>
              <a:r>
                <a:rPr lang="en-US" b="1" dirty="0">
                  <a:solidFill>
                    <a:schemeClr val="accent6"/>
                  </a:solidFill>
                </a:rPr>
                <a:t>exam</a:t>
              </a:r>
              <a:endParaRPr lang="en-US" sz="14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91" name="Group 58">
            <a:extLst>
              <a:ext uri="{FF2B5EF4-FFF2-40B4-BE49-F238E27FC236}">
                <a16:creationId xmlns:a16="http://schemas.microsoft.com/office/drawing/2014/main" id="{F9D52C83-5D68-6F40-B85B-48336F69E78F}"/>
              </a:ext>
            </a:extLst>
          </p:cNvPr>
          <p:cNvGrpSpPr/>
          <p:nvPr/>
        </p:nvGrpSpPr>
        <p:grpSpPr>
          <a:xfrm>
            <a:off x="6264056" y="2616341"/>
            <a:ext cx="2276195" cy="678690"/>
            <a:chOff x="7174424" y="1352592"/>
            <a:chExt cx="2276195" cy="67869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7B6CF24-1654-8F4A-926A-7BD4FAF5E405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 Get students who are using specify process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D3DB7A6-3F27-0E4D-9A91-A8A123A12938}"/>
                </a:ext>
              </a:extLst>
            </p:cNvPr>
            <p:cNvSpPr/>
            <p:nvPr/>
          </p:nvSpPr>
          <p:spPr>
            <a:xfrm>
              <a:off x="7174424" y="1352592"/>
              <a:ext cx="2148024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</a:rPr>
                <a:t>Scan Student by Process</a:t>
              </a:r>
            </a:p>
          </p:txBody>
        </p:sp>
      </p:grpSp>
      <p:sp>
        <p:nvSpPr>
          <p:cNvPr id="95" name="Freeform 64">
            <a:extLst>
              <a:ext uri="{FF2B5EF4-FFF2-40B4-BE49-F238E27FC236}">
                <a16:creationId xmlns:a16="http://schemas.microsoft.com/office/drawing/2014/main" id="{7E5A89D8-F99A-AA4A-8DA9-4B7C321E58A5}"/>
              </a:ext>
            </a:extLst>
          </p:cNvPr>
          <p:cNvSpPr>
            <a:spLocks/>
          </p:cNvSpPr>
          <p:nvPr/>
        </p:nvSpPr>
        <p:spPr bwMode="auto">
          <a:xfrm>
            <a:off x="3275514" y="1644438"/>
            <a:ext cx="1116726" cy="999369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62">
            <a:extLst>
              <a:ext uri="{FF2B5EF4-FFF2-40B4-BE49-F238E27FC236}">
                <a16:creationId xmlns:a16="http://schemas.microsoft.com/office/drawing/2014/main" id="{930E8393-B76A-F044-BA9A-4406A463FCAE}"/>
              </a:ext>
            </a:extLst>
          </p:cNvPr>
          <p:cNvSpPr>
            <a:spLocks/>
          </p:cNvSpPr>
          <p:nvPr/>
        </p:nvSpPr>
        <p:spPr bwMode="auto">
          <a:xfrm>
            <a:off x="3068305" y="2348580"/>
            <a:ext cx="819666" cy="1287260"/>
          </a:xfrm>
          <a:custGeom>
            <a:avLst/>
            <a:gdLst/>
            <a:ahLst/>
            <a:cxnLst>
              <a:cxn ang="0">
                <a:pos x="209" y="93"/>
              </a:cxn>
              <a:cxn ang="0">
                <a:pos x="75" y="20"/>
              </a:cxn>
              <a:cxn ang="0">
                <a:pos x="27" y="77"/>
              </a:cxn>
              <a:cxn ang="0">
                <a:pos x="38" y="338"/>
              </a:cxn>
              <a:cxn ang="0">
                <a:pos x="83" y="368"/>
              </a:cxn>
              <a:cxn ang="0">
                <a:pos x="221" y="284"/>
              </a:cxn>
              <a:cxn ang="0">
                <a:pos x="238" y="250"/>
              </a:cxn>
              <a:cxn ang="0">
                <a:pos x="232" y="152"/>
              </a:cxn>
              <a:cxn ang="0">
                <a:pos x="209" y="93"/>
              </a:cxn>
            </a:cxnLst>
            <a:rect l="0" t="0" r="r" b="b"/>
            <a:pathLst>
              <a:path w="246" h="385">
                <a:moveTo>
                  <a:pt x="209" y="93"/>
                </a:moveTo>
                <a:cubicBezTo>
                  <a:pt x="187" y="81"/>
                  <a:pt x="75" y="20"/>
                  <a:pt x="75" y="20"/>
                </a:cubicBezTo>
                <a:cubicBezTo>
                  <a:pt x="75" y="20"/>
                  <a:pt x="49" y="0"/>
                  <a:pt x="27" y="77"/>
                </a:cubicBezTo>
                <a:cubicBezTo>
                  <a:pt x="6" y="153"/>
                  <a:pt x="0" y="245"/>
                  <a:pt x="38" y="338"/>
                </a:cubicBezTo>
                <a:cubicBezTo>
                  <a:pt x="43" y="350"/>
                  <a:pt x="56" y="385"/>
                  <a:pt x="83" y="368"/>
                </a:cubicBezTo>
                <a:cubicBezTo>
                  <a:pt x="110" y="351"/>
                  <a:pt x="221" y="284"/>
                  <a:pt x="221" y="284"/>
                </a:cubicBezTo>
                <a:cubicBezTo>
                  <a:pt x="221" y="284"/>
                  <a:pt x="242" y="271"/>
                  <a:pt x="238" y="250"/>
                </a:cubicBezTo>
                <a:cubicBezTo>
                  <a:pt x="234" y="229"/>
                  <a:pt x="226" y="186"/>
                  <a:pt x="232" y="152"/>
                </a:cubicBezTo>
                <a:cubicBezTo>
                  <a:pt x="238" y="122"/>
                  <a:pt x="246" y="112"/>
                  <a:pt x="209" y="93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59">
            <a:extLst>
              <a:ext uri="{FF2B5EF4-FFF2-40B4-BE49-F238E27FC236}">
                <a16:creationId xmlns:a16="http://schemas.microsoft.com/office/drawing/2014/main" id="{BD69607F-9EBC-E349-8142-91F558E3D91E}"/>
              </a:ext>
            </a:extLst>
          </p:cNvPr>
          <p:cNvSpPr>
            <a:spLocks/>
          </p:cNvSpPr>
          <p:nvPr/>
        </p:nvSpPr>
        <p:spPr bwMode="auto">
          <a:xfrm>
            <a:off x="4465587" y="1648105"/>
            <a:ext cx="1116726" cy="1015872"/>
          </a:xfrm>
          <a:custGeom>
            <a:avLst/>
            <a:gdLst/>
            <a:ahLst/>
            <a:cxnLst>
              <a:cxn ang="0">
                <a:pos x="174" y="281"/>
              </a:cxn>
              <a:cxn ang="0">
                <a:pos x="305" y="204"/>
              </a:cxn>
              <a:cxn ang="0">
                <a:pos x="280" y="133"/>
              </a:cxn>
              <a:cxn ang="0">
                <a:pos x="49" y="9"/>
              </a:cxn>
              <a:cxn ang="0">
                <a:pos x="1" y="33"/>
              </a:cxn>
              <a:cxn ang="0">
                <a:pos x="3" y="194"/>
              </a:cxn>
              <a:cxn ang="0">
                <a:pos x="23" y="226"/>
              </a:cxn>
              <a:cxn ang="0">
                <a:pos x="110" y="271"/>
              </a:cxn>
              <a:cxn ang="0">
                <a:pos x="174" y="281"/>
              </a:cxn>
            </a:cxnLst>
            <a:rect l="0" t="0" r="r" b="b"/>
            <a:pathLst>
              <a:path w="335" h="304">
                <a:moveTo>
                  <a:pt x="174" y="281"/>
                </a:moveTo>
                <a:cubicBezTo>
                  <a:pt x="195" y="268"/>
                  <a:pt x="305" y="204"/>
                  <a:pt x="305" y="204"/>
                </a:cubicBezTo>
                <a:cubicBezTo>
                  <a:pt x="305" y="204"/>
                  <a:pt x="335" y="192"/>
                  <a:pt x="280" y="133"/>
                </a:cubicBezTo>
                <a:cubicBezTo>
                  <a:pt x="225" y="76"/>
                  <a:pt x="149" y="24"/>
                  <a:pt x="49" y="9"/>
                </a:cubicBezTo>
                <a:cubicBezTo>
                  <a:pt x="36" y="7"/>
                  <a:pt x="0" y="0"/>
                  <a:pt x="1" y="33"/>
                </a:cubicBezTo>
                <a:cubicBezTo>
                  <a:pt x="2" y="65"/>
                  <a:pt x="3" y="194"/>
                  <a:pt x="3" y="194"/>
                </a:cubicBezTo>
                <a:cubicBezTo>
                  <a:pt x="3" y="194"/>
                  <a:pt x="3" y="219"/>
                  <a:pt x="23" y="226"/>
                </a:cubicBezTo>
                <a:cubicBezTo>
                  <a:pt x="43" y="233"/>
                  <a:pt x="85" y="249"/>
                  <a:pt x="110" y="271"/>
                </a:cubicBezTo>
                <a:cubicBezTo>
                  <a:pt x="133" y="292"/>
                  <a:pt x="138" y="304"/>
                  <a:pt x="174" y="281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58">
            <a:extLst>
              <a:ext uri="{FF2B5EF4-FFF2-40B4-BE49-F238E27FC236}">
                <a16:creationId xmlns:a16="http://schemas.microsoft.com/office/drawing/2014/main" id="{E95D77E2-41B6-B14B-8471-0EEBAF38E7EE}"/>
              </a:ext>
            </a:extLst>
          </p:cNvPr>
          <p:cNvSpPr>
            <a:spLocks/>
          </p:cNvSpPr>
          <p:nvPr/>
        </p:nvSpPr>
        <p:spPr bwMode="auto">
          <a:xfrm>
            <a:off x="4955187" y="2346746"/>
            <a:ext cx="819666" cy="1285427"/>
          </a:xfrm>
          <a:custGeom>
            <a:avLst/>
            <a:gdLst/>
            <a:ahLst/>
            <a:cxnLst>
              <a:cxn ang="0">
                <a:pos x="38" y="293"/>
              </a:cxn>
              <a:cxn ang="0">
                <a:pos x="171" y="365"/>
              </a:cxn>
              <a:cxn ang="0">
                <a:pos x="219" y="308"/>
              </a:cxn>
              <a:cxn ang="0">
                <a:pos x="208" y="47"/>
              </a:cxn>
              <a:cxn ang="0">
                <a:pos x="163" y="17"/>
              </a:cxn>
              <a:cxn ang="0">
                <a:pos x="26" y="101"/>
              </a:cxn>
              <a:cxn ang="0">
                <a:pos x="8" y="135"/>
              </a:cxn>
              <a:cxn ang="0">
                <a:pos x="14" y="233"/>
              </a:cxn>
              <a:cxn ang="0">
                <a:pos x="38" y="293"/>
              </a:cxn>
            </a:cxnLst>
            <a:rect l="0" t="0" r="r" b="b"/>
            <a:pathLst>
              <a:path w="246" h="385">
                <a:moveTo>
                  <a:pt x="38" y="293"/>
                </a:moveTo>
                <a:cubicBezTo>
                  <a:pt x="60" y="304"/>
                  <a:pt x="171" y="365"/>
                  <a:pt x="171" y="365"/>
                </a:cubicBezTo>
                <a:cubicBezTo>
                  <a:pt x="171" y="365"/>
                  <a:pt x="197" y="385"/>
                  <a:pt x="219" y="308"/>
                </a:cubicBezTo>
                <a:cubicBezTo>
                  <a:pt x="241" y="232"/>
                  <a:pt x="246" y="140"/>
                  <a:pt x="208" y="47"/>
                </a:cubicBezTo>
                <a:cubicBezTo>
                  <a:pt x="203" y="35"/>
                  <a:pt x="191" y="0"/>
                  <a:pt x="163" y="17"/>
                </a:cubicBezTo>
                <a:cubicBezTo>
                  <a:pt x="136" y="35"/>
                  <a:pt x="26" y="101"/>
                  <a:pt x="26" y="101"/>
                </a:cubicBezTo>
                <a:cubicBezTo>
                  <a:pt x="26" y="101"/>
                  <a:pt x="4" y="114"/>
                  <a:pt x="8" y="135"/>
                </a:cubicBezTo>
                <a:cubicBezTo>
                  <a:pt x="13" y="156"/>
                  <a:pt x="21" y="200"/>
                  <a:pt x="14" y="233"/>
                </a:cubicBezTo>
                <a:cubicBezTo>
                  <a:pt x="8" y="263"/>
                  <a:pt x="0" y="273"/>
                  <a:pt x="38" y="2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60">
            <a:extLst>
              <a:ext uri="{FF2B5EF4-FFF2-40B4-BE49-F238E27FC236}">
                <a16:creationId xmlns:a16="http://schemas.microsoft.com/office/drawing/2014/main" id="{D18A2DA4-4635-2B47-B943-292E21DDB994}"/>
              </a:ext>
            </a:extLst>
          </p:cNvPr>
          <p:cNvSpPr>
            <a:spLocks/>
          </p:cNvSpPr>
          <p:nvPr/>
        </p:nvSpPr>
        <p:spPr bwMode="auto">
          <a:xfrm>
            <a:off x="4458252" y="3344281"/>
            <a:ext cx="1107557" cy="1015872"/>
          </a:xfrm>
          <a:custGeom>
            <a:avLst/>
            <a:gdLst/>
            <a:ahLst/>
            <a:cxnLst>
              <a:cxn ang="0">
                <a:pos x="2" y="120"/>
              </a:cxn>
              <a:cxn ang="0">
                <a:pos x="7" y="272"/>
              </a:cxn>
              <a:cxn ang="0">
                <a:pos x="81" y="284"/>
              </a:cxn>
              <a:cxn ang="0">
                <a:pos x="300" y="141"/>
              </a:cxn>
              <a:cxn ang="0">
                <a:pos x="303" y="88"/>
              </a:cxn>
              <a:cxn ang="0">
                <a:pos x="160" y="12"/>
              </a:cxn>
              <a:cxn ang="0">
                <a:pos x="123" y="14"/>
              </a:cxn>
              <a:cxn ang="0">
                <a:pos x="41" y="69"/>
              </a:cxn>
              <a:cxn ang="0">
                <a:pos x="2" y="120"/>
              </a:cxn>
            </a:cxnLst>
            <a:rect l="0" t="0" r="r" b="b"/>
            <a:pathLst>
              <a:path w="332" h="304">
                <a:moveTo>
                  <a:pt x="2" y="120"/>
                </a:moveTo>
                <a:cubicBezTo>
                  <a:pt x="3" y="145"/>
                  <a:pt x="7" y="272"/>
                  <a:pt x="7" y="272"/>
                </a:cubicBezTo>
                <a:cubicBezTo>
                  <a:pt x="7" y="272"/>
                  <a:pt x="4" y="304"/>
                  <a:pt x="81" y="284"/>
                </a:cubicBezTo>
                <a:cubicBezTo>
                  <a:pt x="158" y="264"/>
                  <a:pt x="240" y="222"/>
                  <a:pt x="300" y="141"/>
                </a:cubicBezTo>
                <a:cubicBezTo>
                  <a:pt x="308" y="131"/>
                  <a:pt x="332" y="102"/>
                  <a:pt x="303" y="88"/>
                </a:cubicBezTo>
                <a:cubicBezTo>
                  <a:pt x="274" y="73"/>
                  <a:pt x="160" y="12"/>
                  <a:pt x="160" y="12"/>
                </a:cubicBezTo>
                <a:cubicBezTo>
                  <a:pt x="160" y="12"/>
                  <a:pt x="139" y="0"/>
                  <a:pt x="123" y="14"/>
                </a:cubicBezTo>
                <a:cubicBezTo>
                  <a:pt x="107" y="29"/>
                  <a:pt x="73" y="58"/>
                  <a:pt x="41" y="69"/>
                </a:cubicBezTo>
                <a:cubicBezTo>
                  <a:pt x="12" y="80"/>
                  <a:pt x="0" y="78"/>
                  <a:pt x="2" y="120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61">
            <a:extLst>
              <a:ext uri="{FF2B5EF4-FFF2-40B4-BE49-F238E27FC236}">
                <a16:creationId xmlns:a16="http://schemas.microsoft.com/office/drawing/2014/main" id="{4087D58F-F226-7645-A0B3-F4AEA62328C7}"/>
              </a:ext>
            </a:extLst>
          </p:cNvPr>
          <p:cNvSpPr>
            <a:spLocks/>
          </p:cNvSpPr>
          <p:nvPr/>
        </p:nvSpPr>
        <p:spPr bwMode="auto">
          <a:xfrm>
            <a:off x="3264512" y="3331446"/>
            <a:ext cx="1120394" cy="1008537"/>
          </a:xfrm>
          <a:custGeom>
            <a:avLst/>
            <a:gdLst/>
            <a:ahLst/>
            <a:cxnLst>
              <a:cxn ang="0">
                <a:pos x="161" y="22"/>
              </a:cxn>
              <a:cxn ang="0">
                <a:pos x="31" y="100"/>
              </a:cxn>
              <a:cxn ang="0">
                <a:pos x="56" y="171"/>
              </a:cxn>
              <a:cxn ang="0">
                <a:pos x="287" y="293"/>
              </a:cxn>
              <a:cxn ang="0">
                <a:pos x="335" y="270"/>
              </a:cxn>
              <a:cxn ang="0">
                <a:pos x="332" y="108"/>
              </a:cxn>
              <a:cxn ang="0">
                <a:pos x="312" y="77"/>
              </a:cxn>
              <a:cxn ang="0">
                <a:pos x="224" y="32"/>
              </a:cxn>
              <a:cxn ang="0">
                <a:pos x="161" y="22"/>
              </a:cxn>
            </a:cxnLst>
            <a:rect l="0" t="0" r="r" b="b"/>
            <a:pathLst>
              <a:path w="336" h="302">
                <a:moveTo>
                  <a:pt x="161" y="22"/>
                </a:moveTo>
                <a:cubicBezTo>
                  <a:pt x="140" y="35"/>
                  <a:pt x="31" y="100"/>
                  <a:pt x="31" y="100"/>
                </a:cubicBezTo>
                <a:cubicBezTo>
                  <a:pt x="31" y="100"/>
                  <a:pt x="0" y="113"/>
                  <a:pt x="56" y="171"/>
                </a:cubicBezTo>
                <a:cubicBezTo>
                  <a:pt x="111" y="228"/>
                  <a:pt x="187" y="280"/>
                  <a:pt x="287" y="293"/>
                </a:cubicBezTo>
                <a:cubicBezTo>
                  <a:pt x="300" y="295"/>
                  <a:pt x="336" y="302"/>
                  <a:pt x="335" y="270"/>
                </a:cubicBezTo>
                <a:cubicBezTo>
                  <a:pt x="334" y="237"/>
                  <a:pt x="332" y="108"/>
                  <a:pt x="332" y="108"/>
                </a:cubicBezTo>
                <a:cubicBezTo>
                  <a:pt x="332" y="108"/>
                  <a:pt x="332" y="84"/>
                  <a:pt x="312" y="77"/>
                </a:cubicBezTo>
                <a:cubicBezTo>
                  <a:pt x="292" y="70"/>
                  <a:pt x="250" y="54"/>
                  <a:pt x="224" y="32"/>
                </a:cubicBezTo>
                <a:cubicBezTo>
                  <a:pt x="201" y="12"/>
                  <a:pt x="196" y="0"/>
                  <a:pt x="161" y="22"/>
                </a:cubicBezTo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44CE6E-C460-C046-9874-4FC5DA715E88}"/>
              </a:ext>
            </a:extLst>
          </p:cNvPr>
          <p:cNvGrpSpPr/>
          <p:nvPr/>
        </p:nvGrpSpPr>
        <p:grpSpPr>
          <a:xfrm>
            <a:off x="3915476" y="2493442"/>
            <a:ext cx="1006704" cy="1004870"/>
            <a:chOff x="4065897" y="2309254"/>
            <a:chExt cx="1006704" cy="1004870"/>
          </a:xfrm>
          <a:solidFill>
            <a:schemeClr val="bg1">
              <a:lumMod val="85000"/>
            </a:schemeClr>
          </a:solidFill>
        </p:grpSpPr>
        <p:sp>
          <p:nvSpPr>
            <p:cNvPr id="113" name="Oval 63">
              <a:extLst>
                <a:ext uri="{FF2B5EF4-FFF2-40B4-BE49-F238E27FC236}">
                  <a16:creationId xmlns:a16="http://schemas.microsoft.com/office/drawing/2014/main" id="{22F87273-D541-0B48-8C2D-1D9C7F98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897" y="2309254"/>
              <a:ext cx="1006704" cy="10048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BEFFD25-DB06-6848-8992-3361F5A32807}"/>
                </a:ext>
              </a:extLst>
            </p:cNvPr>
            <p:cNvSpPr/>
            <p:nvPr/>
          </p:nvSpPr>
          <p:spPr>
            <a:xfrm>
              <a:off x="4082757" y="2643730"/>
              <a:ext cx="944489" cy="29238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ontAwesome" pitchFamily="2" charset="0"/>
                </a:rPr>
                <a:t>Exam Tool</a:t>
              </a:r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710191C-A70E-2947-94DE-F67E0D11FD61}"/>
              </a:ext>
            </a:extLst>
          </p:cNvPr>
          <p:cNvGrpSpPr/>
          <p:nvPr/>
        </p:nvGrpSpPr>
        <p:grpSpPr>
          <a:xfrm>
            <a:off x="2940530" y="1552759"/>
            <a:ext cx="740783" cy="311947"/>
            <a:chOff x="2901397" y="1460250"/>
            <a:chExt cx="930338" cy="220268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F1EAC99-605F-C849-9F72-45365BE0D7F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9A230C-FEAC-E841-8393-E221A472C88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CD7914-56B8-7549-9026-43FA04128CF4}"/>
              </a:ext>
            </a:extLst>
          </p:cNvPr>
          <p:cNvGrpSpPr/>
          <p:nvPr/>
        </p:nvGrpSpPr>
        <p:grpSpPr>
          <a:xfrm flipH="1">
            <a:off x="5096784" y="1644438"/>
            <a:ext cx="930338" cy="220268"/>
            <a:chOff x="2901397" y="1460250"/>
            <a:chExt cx="930338" cy="220268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0EE70D-DDAE-5343-B861-37FA9033269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F82A2E5-872D-7647-BD69-1654D3C9F00D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092AA5A-0EB8-524A-BEFA-B96515537A00}"/>
              </a:ext>
            </a:extLst>
          </p:cNvPr>
          <p:cNvGrpSpPr/>
          <p:nvPr/>
        </p:nvGrpSpPr>
        <p:grpSpPr>
          <a:xfrm flipV="1">
            <a:off x="2750976" y="4114234"/>
            <a:ext cx="930338" cy="216600"/>
            <a:chOff x="2901397" y="1460250"/>
            <a:chExt cx="930338" cy="220268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47DC216-1C81-D14D-9FBC-C89E29F2DCA7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EE211F5-E294-4F46-95BD-2FF0C2D36072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3027FEE-7C4B-B545-ACD7-68414A70C204}"/>
              </a:ext>
            </a:extLst>
          </p:cNvPr>
          <p:cNvGrpSpPr/>
          <p:nvPr/>
        </p:nvGrpSpPr>
        <p:grpSpPr>
          <a:xfrm flipH="1" flipV="1">
            <a:off x="5096784" y="4148666"/>
            <a:ext cx="930338" cy="220268"/>
            <a:chOff x="2901397" y="1460250"/>
            <a:chExt cx="930338" cy="220268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C00396-20C3-5047-A28F-E413FEDF3C60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173BB98-0A76-2B4C-AFCD-A94F86D01777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F2F0A49-C16A-A443-ABE9-7F77D3F236FC}"/>
              </a:ext>
            </a:extLst>
          </p:cNvPr>
          <p:cNvCxnSpPr/>
          <p:nvPr/>
        </p:nvCxnSpPr>
        <p:spPr>
          <a:xfrm flipH="1">
            <a:off x="2617203" y="2986366"/>
            <a:ext cx="46062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207F7E3-05F4-7543-8506-CD9E2100C077}"/>
              </a:ext>
            </a:extLst>
          </p:cNvPr>
          <p:cNvCxnSpPr/>
          <p:nvPr/>
        </p:nvCxnSpPr>
        <p:spPr>
          <a:xfrm flipH="1">
            <a:off x="5765328" y="2986366"/>
            <a:ext cx="46062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943161-40EC-014E-8E62-2A17565A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027" y="1933345"/>
            <a:ext cx="370687" cy="370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2C5AF8-B815-DE42-8068-40603314C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43" y="2757158"/>
            <a:ext cx="482609" cy="482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05D902-DD1E-BA4A-9786-11D31A11C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162" y="3600009"/>
            <a:ext cx="504415" cy="504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17483-1A2F-C746-9A5B-49F6761B6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544" y="3600009"/>
            <a:ext cx="467212" cy="467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EB43B-60C8-164C-9B9D-837D94472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249" y="2716423"/>
            <a:ext cx="523344" cy="523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EFEA0-C401-3D42-B6A6-DCA821DDE9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801" y="1877847"/>
            <a:ext cx="532549" cy="53254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61CE5D4-764A-4746-9D8F-4A925AF5A7BF}"/>
              </a:ext>
            </a:extLst>
          </p:cNvPr>
          <p:cNvSpPr txBox="1"/>
          <p:nvPr/>
        </p:nvSpPr>
        <p:spPr>
          <a:xfrm>
            <a:off x="7123288" y="0"/>
            <a:ext cx="1414170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1578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1E4E-D9FF-2245-84D1-3FBB5EC5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KILLING FLOW HANDLING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A89F9-F521-C649-BDF6-B152DB474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81236B-CCA2-AC49-A411-0FA13980EC06}"/>
              </a:ext>
            </a:extLst>
          </p:cNvPr>
          <p:cNvSpPr txBox="1"/>
          <p:nvPr/>
        </p:nvSpPr>
        <p:spPr>
          <a:xfrm>
            <a:off x="7123288" y="0"/>
            <a:ext cx="1414170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EA3B8-B4DC-C346-A676-2036DFCE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600" y="1272143"/>
            <a:ext cx="9144000" cy="332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44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1E4E-D9FF-2245-84D1-3FBB5EC5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KILLING FLOW HANDLING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A89F9-F521-C649-BDF6-B152DB474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81236B-CCA2-AC49-A411-0FA13980EC06}"/>
              </a:ext>
            </a:extLst>
          </p:cNvPr>
          <p:cNvSpPr txBox="1"/>
          <p:nvPr/>
        </p:nvSpPr>
        <p:spPr>
          <a:xfrm>
            <a:off x="7123288" y="0"/>
            <a:ext cx="1414170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1BBF3-10F2-4447-8BC7-5F150127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35" y="1158775"/>
            <a:ext cx="5785228" cy="394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CURRENT PROCESS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700C62-330E-2F4F-8AA6-081516B5CEC2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54" name="Notched Right Arrow 53">
              <a:extLst>
                <a:ext uri="{FF2B5EF4-FFF2-40B4-BE49-F238E27FC236}">
                  <a16:creationId xmlns:a16="http://schemas.microsoft.com/office/drawing/2014/main" id="{3DEEC17F-C36F-6049-8962-3674D3086EB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A8A445-DA5C-134C-A4E0-282C4311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5E241C-F8FC-0648-8560-263A2F14C42F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27BB1651-7F11-BA4A-98D3-08D066E92C2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B2E8A5-79F5-ED40-819D-E03D5F44310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FD86A6C9-45E5-9449-919E-86F801138D18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9714C-DC5B-3643-873C-2AB4B7D28965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0015A3-3683-9E46-8996-C9C88592091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4" name="Arc 63">
            <a:extLst>
              <a:ext uri="{FF2B5EF4-FFF2-40B4-BE49-F238E27FC236}">
                <a16:creationId xmlns:a16="http://schemas.microsoft.com/office/drawing/2014/main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455908-ABF4-194C-A7D7-859DB329031F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id="{BEDD70FA-7B0C-1441-9CFF-3852BBDA8A0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015961F-E15C-534F-BA45-4A490361F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00F7B7C-0416-E840-8447-1BFC6FC50661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D0781B5-5DE7-3C49-A92A-A78D58D156CE}"/>
              </a:ext>
            </a:extLst>
          </p:cNvPr>
          <p:cNvCxnSpPr>
            <a:stCxn id="72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9E261A-B48A-2049-81E9-1C392E61CCBC}"/>
              </a:ext>
            </a:extLst>
          </p:cNvPr>
          <p:cNvGrpSpPr/>
          <p:nvPr/>
        </p:nvGrpSpPr>
        <p:grpSpPr>
          <a:xfrm rot="10800000">
            <a:off x="5484202" y="3645975"/>
            <a:ext cx="564954" cy="503950"/>
            <a:chOff x="1295010" y="1516652"/>
            <a:chExt cx="558911" cy="558911"/>
          </a:xfrm>
        </p:grpSpPr>
        <p:sp>
          <p:nvSpPr>
            <p:cNvPr id="72" name="Teardrop 71">
              <a:extLst>
                <a:ext uri="{FF2B5EF4-FFF2-40B4-BE49-F238E27FC236}">
                  <a16:creationId xmlns:a16="http://schemas.microsoft.com/office/drawing/2014/main" id="{3D93CD85-B37B-FE41-9AE8-D67A5741C38F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BE63C7-9AC8-4145-B0D0-8B9EBE3D9353}"/>
                </a:ext>
              </a:extLst>
            </p:cNvPr>
            <p:cNvSpPr/>
            <p:nvPr/>
          </p:nvSpPr>
          <p:spPr>
            <a:xfrm rot="10800000"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88">
            <a:extLst>
              <a:ext uri="{FF2B5EF4-FFF2-40B4-BE49-F238E27FC236}">
                <a16:creationId xmlns:a16="http://schemas.microsoft.com/office/drawing/2014/main" id="{8D22F906-21EF-D649-A886-3D17761CFF40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DACDF4-9E14-9B4F-83BD-285F0098B66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323D11-6BBE-974F-9B20-E4637FED42A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F4936FD-6CF8-204E-B78A-BD18A7E86B67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78" name="Teardrop 77">
              <a:extLst>
                <a:ext uri="{FF2B5EF4-FFF2-40B4-BE49-F238E27FC236}">
                  <a16:creationId xmlns:a16="http://schemas.microsoft.com/office/drawing/2014/main" id="{B43F2060-0464-ED4B-B143-C7598B40B203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D162154-7268-DE48-94B0-075367CF33A1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804F4405-7188-7443-845C-FDF4CE590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21598A7-25CB-DD45-989F-B2C75F0C5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36" y="1877610"/>
            <a:ext cx="404389" cy="404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ACF873-6DC3-F745-A254-0954D3275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604" y="3668778"/>
            <a:ext cx="388340" cy="3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3691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1E4E-D9FF-2245-84D1-3FBB5EC5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KILLING FLOW HANDLING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A89F9-F521-C649-BDF6-B152DB474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81236B-CCA2-AC49-A411-0FA13980EC06}"/>
              </a:ext>
            </a:extLst>
          </p:cNvPr>
          <p:cNvSpPr txBox="1"/>
          <p:nvPr/>
        </p:nvSpPr>
        <p:spPr>
          <a:xfrm>
            <a:off x="7123288" y="0"/>
            <a:ext cx="1414170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CD83C-6B33-C84A-909F-9D7833795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8" y="1213145"/>
            <a:ext cx="8267960" cy="320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264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1C3D1E-6837-7343-9B00-8299DBBC28DF}"/>
              </a:ext>
            </a:extLst>
          </p:cNvPr>
          <p:cNvGrpSpPr/>
          <p:nvPr/>
        </p:nvGrpSpPr>
        <p:grpSpPr>
          <a:xfrm>
            <a:off x="548414" y="1466833"/>
            <a:ext cx="3874553" cy="816221"/>
            <a:chOff x="644107" y="1330751"/>
            <a:chExt cx="3874553" cy="81622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73017B3-6986-E740-957C-68042639208B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1CB79F0-D385-EC4E-A3E4-428BF236253D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0D0DD481-154D-634B-8D2A-97486BC64265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8D76ECB-1053-4547-8BF1-04278E4E75AC}"/>
              </a:ext>
            </a:extLst>
          </p:cNvPr>
          <p:cNvSpPr txBox="1"/>
          <p:nvPr/>
        </p:nvSpPr>
        <p:spPr>
          <a:xfrm>
            <a:off x="1398042" y="1735667"/>
            <a:ext cx="2499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Reduce Cheating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9AA6B3-603E-3F4A-AC7B-E4B609984CA4}"/>
              </a:ext>
            </a:extLst>
          </p:cNvPr>
          <p:cNvSpPr>
            <a:spLocks noChangeAspect="1"/>
          </p:cNvSpPr>
          <p:nvPr/>
        </p:nvSpPr>
        <p:spPr>
          <a:xfrm>
            <a:off x="639498" y="1566657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369607-C5C4-8844-AE75-BA1DBE819D26}"/>
              </a:ext>
            </a:extLst>
          </p:cNvPr>
          <p:cNvGrpSpPr/>
          <p:nvPr/>
        </p:nvGrpSpPr>
        <p:grpSpPr>
          <a:xfrm>
            <a:off x="548414" y="2523753"/>
            <a:ext cx="3874553" cy="816221"/>
            <a:chOff x="644107" y="1330751"/>
            <a:chExt cx="3874553" cy="81622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4C8D50F-9B00-4F47-973D-6CDC3D939530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3CF1AA2-00E8-F74F-B4FB-945AF0BDB47A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9">
              <a:extLst>
                <a:ext uri="{FF2B5EF4-FFF2-40B4-BE49-F238E27FC236}">
                  <a16:creationId xmlns:a16="http://schemas.microsoft.com/office/drawing/2014/main" id="{85E9711F-D204-C946-A8F2-B18B786797E7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CFBF932-7B97-E243-913B-F252FBC12AA6}"/>
              </a:ext>
            </a:extLst>
          </p:cNvPr>
          <p:cNvSpPr txBox="1"/>
          <p:nvPr/>
        </p:nvSpPr>
        <p:spPr>
          <a:xfrm>
            <a:off x="1398042" y="2669476"/>
            <a:ext cx="249951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Guaranteed student test exam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6C6E0D-7FA2-B549-81F3-8C1D9BC41B4A}"/>
              </a:ext>
            </a:extLst>
          </p:cNvPr>
          <p:cNvSpPr>
            <a:spLocks noChangeAspect="1"/>
          </p:cNvSpPr>
          <p:nvPr/>
        </p:nvSpPr>
        <p:spPr>
          <a:xfrm>
            <a:off x="639498" y="2623577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2"/>
              </a:solidFill>
              <a:latin typeface="FontAwesome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EB8B27-5AAD-4940-81F5-7D5C7C6E6322}"/>
              </a:ext>
            </a:extLst>
          </p:cNvPr>
          <p:cNvGrpSpPr/>
          <p:nvPr/>
        </p:nvGrpSpPr>
        <p:grpSpPr>
          <a:xfrm>
            <a:off x="4740103" y="2525153"/>
            <a:ext cx="3874553" cy="816221"/>
            <a:chOff x="644107" y="1330751"/>
            <a:chExt cx="3874553" cy="816221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EF89B6E-C8BD-E947-B00F-DEC1D4333DB8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CB571E2-C56E-0D46-9361-B7FA7BD20632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7">
              <a:extLst>
                <a:ext uri="{FF2B5EF4-FFF2-40B4-BE49-F238E27FC236}">
                  <a16:creationId xmlns:a16="http://schemas.microsoft.com/office/drawing/2014/main" id="{19EBC72D-E40E-B34B-84C4-C9A9F48E6904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5E34DBF-ABF7-714E-9486-920CA97E7767}"/>
              </a:ext>
            </a:extLst>
          </p:cNvPr>
          <p:cNvCxnSpPr>
            <a:cxnSpLocks/>
          </p:cNvCxnSpPr>
          <p:nvPr/>
        </p:nvCxnSpPr>
        <p:spPr>
          <a:xfrm flipV="1">
            <a:off x="4476307" y="1550797"/>
            <a:ext cx="0" cy="194777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A28467-4A2C-704B-8980-30325D68315A}"/>
              </a:ext>
            </a:extLst>
          </p:cNvPr>
          <p:cNvGrpSpPr/>
          <p:nvPr/>
        </p:nvGrpSpPr>
        <p:grpSpPr>
          <a:xfrm>
            <a:off x="4740103" y="1494539"/>
            <a:ext cx="3874553" cy="816221"/>
            <a:chOff x="644107" y="1330751"/>
            <a:chExt cx="3874553" cy="816221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E6305AB-8150-7444-89FD-67C061E52EDF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F7D91AF-9643-3F43-9F06-07492C62E546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Isosceles Triangle 11">
              <a:extLst>
                <a:ext uri="{FF2B5EF4-FFF2-40B4-BE49-F238E27FC236}">
                  <a16:creationId xmlns:a16="http://schemas.microsoft.com/office/drawing/2014/main" id="{3F645FCA-A73E-5842-8FE8-A7190B78C9F3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AE682AF-EFFC-5941-B24B-698A4A324497}"/>
              </a:ext>
            </a:extLst>
          </p:cNvPr>
          <p:cNvSpPr txBox="1"/>
          <p:nvPr/>
        </p:nvSpPr>
        <p:spPr>
          <a:xfrm>
            <a:off x="5589731" y="1763373"/>
            <a:ext cx="2499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Save Network Bandwidth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D979822-35B0-5144-9FCF-1ADE52E83BB7}"/>
              </a:ext>
            </a:extLst>
          </p:cNvPr>
          <p:cNvSpPr>
            <a:spLocks noChangeAspect="1"/>
          </p:cNvSpPr>
          <p:nvPr/>
        </p:nvSpPr>
        <p:spPr>
          <a:xfrm>
            <a:off x="4831187" y="1594363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57E4E5-66A4-E74B-865C-FE113C851809}"/>
              </a:ext>
            </a:extLst>
          </p:cNvPr>
          <p:cNvSpPr txBox="1"/>
          <p:nvPr/>
        </p:nvSpPr>
        <p:spPr>
          <a:xfrm>
            <a:off x="5589731" y="2592412"/>
            <a:ext cx="249951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Manage unaccepted tool flexibly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CD962D-A92A-1B4A-AB48-3095AE7855E9}"/>
              </a:ext>
            </a:extLst>
          </p:cNvPr>
          <p:cNvSpPr>
            <a:spLocks noChangeAspect="1"/>
          </p:cNvSpPr>
          <p:nvPr/>
        </p:nvSpPr>
        <p:spPr>
          <a:xfrm>
            <a:off x="4862112" y="2641101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</a:t>
            </a:r>
            <a:endParaRPr lang="en-US" b="1" dirty="0">
              <a:solidFill>
                <a:schemeClr val="accent3"/>
              </a:solidFill>
              <a:latin typeface="FontAwesome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0C12B-A21E-A044-9C82-DCC15CCC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379" y="1630464"/>
            <a:ext cx="498653" cy="498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29FD8-F153-5346-9231-5FADF5101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73" y="1563420"/>
            <a:ext cx="557088" cy="557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BC0B8-A2F8-0E43-BD97-E03FF6B7D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00" y="2707114"/>
            <a:ext cx="430433" cy="430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5463D2-D19D-4842-B2B6-CB268552F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173" y="2687010"/>
            <a:ext cx="480713" cy="4807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6AF2CF-1D78-7E4C-B3A2-39A6BF93825E}"/>
              </a:ext>
            </a:extLst>
          </p:cNvPr>
          <p:cNvSpPr txBox="1"/>
          <p:nvPr/>
        </p:nvSpPr>
        <p:spPr>
          <a:xfrm>
            <a:off x="7123288" y="0"/>
            <a:ext cx="1443024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894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75EF5-6453-A84D-9A20-BD685C668167}"/>
              </a:ext>
            </a:extLst>
          </p:cNvPr>
          <p:cNvSpPr txBox="1"/>
          <p:nvPr/>
        </p:nvSpPr>
        <p:spPr>
          <a:xfrm>
            <a:off x="7123288" y="0"/>
            <a:ext cx="1443024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741270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C0A4A-C9F5-9440-888C-3C60BEF50B52}"/>
              </a:ext>
            </a:extLst>
          </p:cNvPr>
          <p:cNvSpPr/>
          <p:nvPr/>
        </p:nvSpPr>
        <p:spPr>
          <a:xfrm>
            <a:off x="1847786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2F37E-8951-0543-8ACB-4C3F9947FD85}"/>
              </a:ext>
            </a:extLst>
          </p:cNvPr>
          <p:cNvSpPr txBox="1"/>
          <p:nvPr/>
        </p:nvSpPr>
        <p:spPr>
          <a:xfrm>
            <a:off x="2106422" y="154479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92D7-E196-504D-9E3D-5CCAB545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0" y="1503572"/>
            <a:ext cx="470507" cy="47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FA115-C14E-DB46-A389-F5B14FDF6989}"/>
              </a:ext>
            </a:extLst>
          </p:cNvPr>
          <p:cNvSpPr txBox="1"/>
          <p:nvPr/>
        </p:nvSpPr>
        <p:spPr>
          <a:xfrm>
            <a:off x="3173687" y="1987404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EBC43-CE31-F643-AAE9-D4EF1B55E956}"/>
              </a:ext>
            </a:extLst>
          </p:cNvPr>
          <p:cNvSpPr txBox="1"/>
          <p:nvPr/>
        </p:nvSpPr>
        <p:spPr>
          <a:xfrm>
            <a:off x="7123288" y="0"/>
            <a:ext cx="1443024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17548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C0A4A-C9F5-9440-888C-3C60BEF50B52}"/>
              </a:ext>
            </a:extLst>
          </p:cNvPr>
          <p:cNvSpPr/>
          <p:nvPr/>
        </p:nvSpPr>
        <p:spPr>
          <a:xfrm>
            <a:off x="1847786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2F37E-8951-0543-8ACB-4C3F9947FD85}"/>
              </a:ext>
            </a:extLst>
          </p:cNvPr>
          <p:cNvSpPr txBox="1"/>
          <p:nvPr/>
        </p:nvSpPr>
        <p:spPr>
          <a:xfrm>
            <a:off x="2106422" y="154479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92D7-E196-504D-9E3D-5CCAB545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0" y="1503572"/>
            <a:ext cx="470507" cy="47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FA115-C14E-DB46-A389-F5B14FDF6989}"/>
              </a:ext>
            </a:extLst>
          </p:cNvPr>
          <p:cNvSpPr txBox="1"/>
          <p:nvPr/>
        </p:nvSpPr>
        <p:spPr>
          <a:xfrm>
            <a:off x="3173687" y="1987404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076AE7C-CB0C-6E45-8E4B-E41F7A9177FB}"/>
              </a:ext>
            </a:extLst>
          </p:cNvPr>
          <p:cNvSpPr/>
          <p:nvPr/>
        </p:nvSpPr>
        <p:spPr>
          <a:xfrm rot="5400000" flipH="1">
            <a:off x="3173309" y="2620413"/>
            <a:ext cx="796165" cy="1523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D6AEE-DBF9-A546-B880-4072C6302B71}"/>
              </a:ext>
            </a:extLst>
          </p:cNvPr>
          <p:cNvSpPr txBox="1"/>
          <p:nvPr/>
        </p:nvSpPr>
        <p:spPr>
          <a:xfrm>
            <a:off x="3571392" y="255577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name 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332E59-87D9-F84F-B6B3-BE93D0D44D55}"/>
              </a:ext>
            </a:extLst>
          </p:cNvPr>
          <p:cNvSpPr txBox="1"/>
          <p:nvPr/>
        </p:nvSpPr>
        <p:spPr>
          <a:xfrm>
            <a:off x="7123288" y="0"/>
            <a:ext cx="1443024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115996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C0A4A-C9F5-9440-888C-3C60BEF50B52}"/>
              </a:ext>
            </a:extLst>
          </p:cNvPr>
          <p:cNvSpPr/>
          <p:nvPr/>
        </p:nvSpPr>
        <p:spPr>
          <a:xfrm>
            <a:off x="1847786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2F37E-8951-0543-8ACB-4C3F9947FD85}"/>
              </a:ext>
            </a:extLst>
          </p:cNvPr>
          <p:cNvSpPr txBox="1"/>
          <p:nvPr/>
        </p:nvSpPr>
        <p:spPr>
          <a:xfrm>
            <a:off x="2106422" y="154479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92D7-E196-504D-9E3D-5CCAB545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0" y="1503572"/>
            <a:ext cx="470507" cy="47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FA115-C14E-DB46-A389-F5B14FDF6989}"/>
              </a:ext>
            </a:extLst>
          </p:cNvPr>
          <p:cNvSpPr txBox="1"/>
          <p:nvPr/>
        </p:nvSpPr>
        <p:spPr>
          <a:xfrm>
            <a:off x="3173687" y="1987404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076AE7C-CB0C-6E45-8E4B-E41F7A9177FB}"/>
              </a:ext>
            </a:extLst>
          </p:cNvPr>
          <p:cNvSpPr/>
          <p:nvPr/>
        </p:nvSpPr>
        <p:spPr>
          <a:xfrm rot="5400000" flipH="1">
            <a:off x="3173309" y="2620413"/>
            <a:ext cx="796165" cy="1523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D6AEE-DBF9-A546-B880-4072C6302B71}"/>
              </a:ext>
            </a:extLst>
          </p:cNvPr>
          <p:cNvSpPr txBox="1"/>
          <p:nvPr/>
        </p:nvSpPr>
        <p:spPr>
          <a:xfrm>
            <a:off x="3571392" y="255577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name (3)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C4C8175-FD45-BB4F-9E7D-74AADDA83CA6}"/>
              </a:ext>
            </a:extLst>
          </p:cNvPr>
          <p:cNvSpPr/>
          <p:nvPr/>
        </p:nvSpPr>
        <p:spPr>
          <a:xfrm>
            <a:off x="4060471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388D67-DA41-1341-AA18-03840E03F4EC}"/>
              </a:ext>
            </a:extLst>
          </p:cNvPr>
          <p:cNvSpPr txBox="1"/>
          <p:nvPr/>
        </p:nvSpPr>
        <p:spPr>
          <a:xfrm>
            <a:off x="4225577" y="154949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to (4)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997BC0-55D0-7243-8194-AA5E366BD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19" y="1549876"/>
            <a:ext cx="426256" cy="460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2639E-0452-B14A-8022-CD3CF9031A0D}"/>
              </a:ext>
            </a:extLst>
          </p:cNvPr>
          <p:cNvSpPr txBox="1"/>
          <p:nvPr/>
        </p:nvSpPr>
        <p:spPr>
          <a:xfrm>
            <a:off x="5122239" y="2068888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Management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FE2B1-7A9A-2D4E-A0CB-AD6479869F46}"/>
              </a:ext>
            </a:extLst>
          </p:cNvPr>
          <p:cNvSpPr txBox="1"/>
          <p:nvPr/>
        </p:nvSpPr>
        <p:spPr>
          <a:xfrm>
            <a:off x="7123288" y="0"/>
            <a:ext cx="1443024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86945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C0A4A-C9F5-9440-888C-3C60BEF50B52}"/>
              </a:ext>
            </a:extLst>
          </p:cNvPr>
          <p:cNvSpPr/>
          <p:nvPr/>
        </p:nvSpPr>
        <p:spPr>
          <a:xfrm>
            <a:off x="1847786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2F37E-8951-0543-8ACB-4C3F9947FD85}"/>
              </a:ext>
            </a:extLst>
          </p:cNvPr>
          <p:cNvSpPr txBox="1"/>
          <p:nvPr/>
        </p:nvSpPr>
        <p:spPr>
          <a:xfrm>
            <a:off x="2106422" y="154479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92D7-E196-504D-9E3D-5CCAB545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0" y="1503572"/>
            <a:ext cx="470507" cy="47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FA115-C14E-DB46-A389-F5B14FDF6989}"/>
              </a:ext>
            </a:extLst>
          </p:cNvPr>
          <p:cNvSpPr txBox="1"/>
          <p:nvPr/>
        </p:nvSpPr>
        <p:spPr>
          <a:xfrm>
            <a:off x="3173687" y="1987404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076AE7C-CB0C-6E45-8E4B-E41F7A9177FB}"/>
              </a:ext>
            </a:extLst>
          </p:cNvPr>
          <p:cNvSpPr/>
          <p:nvPr/>
        </p:nvSpPr>
        <p:spPr>
          <a:xfrm rot="5400000" flipH="1">
            <a:off x="3173309" y="2620413"/>
            <a:ext cx="796165" cy="1523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D6AEE-DBF9-A546-B880-4072C6302B71}"/>
              </a:ext>
            </a:extLst>
          </p:cNvPr>
          <p:cNvSpPr txBox="1"/>
          <p:nvPr/>
        </p:nvSpPr>
        <p:spPr>
          <a:xfrm>
            <a:off x="3571392" y="255577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name (3)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C4C8175-FD45-BB4F-9E7D-74AADDA83CA6}"/>
              </a:ext>
            </a:extLst>
          </p:cNvPr>
          <p:cNvSpPr/>
          <p:nvPr/>
        </p:nvSpPr>
        <p:spPr>
          <a:xfrm>
            <a:off x="4060471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388D67-DA41-1341-AA18-03840E03F4EC}"/>
              </a:ext>
            </a:extLst>
          </p:cNvPr>
          <p:cNvSpPr txBox="1"/>
          <p:nvPr/>
        </p:nvSpPr>
        <p:spPr>
          <a:xfrm>
            <a:off x="4225577" y="154949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to (4)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997BC0-55D0-7243-8194-AA5E366BD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19" y="1549876"/>
            <a:ext cx="426256" cy="460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2639E-0452-B14A-8022-CD3CF9031A0D}"/>
              </a:ext>
            </a:extLst>
          </p:cNvPr>
          <p:cNvSpPr txBox="1"/>
          <p:nvPr/>
        </p:nvSpPr>
        <p:spPr>
          <a:xfrm>
            <a:off x="5122239" y="2068888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Management page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9575DF-C57F-CE44-9267-660554C0D4C0}"/>
              </a:ext>
            </a:extLst>
          </p:cNvPr>
          <p:cNvCxnSpPr>
            <a:cxnSpLocks/>
          </p:cNvCxnSpPr>
          <p:nvPr/>
        </p:nvCxnSpPr>
        <p:spPr>
          <a:xfrm flipV="1">
            <a:off x="6154220" y="1305709"/>
            <a:ext cx="350370" cy="25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8DDBE0-C29C-474A-8505-67783453DC72}"/>
              </a:ext>
            </a:extLst>
          </p:cNvPr>
          <p:cNvSpPr txBox="1"/>
          <p:nvPr/>
        </p:nvSpPr>
        <p:spPr>
          <a:xfrm>
            <a:off x="6627779" y="1151820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student by process (5)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5417DC-ADDA-4B49-B276-9B65D47322B9}"/>
              </a:ext>
            </a:extLst>
          </p:cNvPr>
          <p:cNvSpPr txBox="1"/>
          <p:nvPr/>
        </p:nvSpPr>
        <p:spPr>
          <a:xfrm>
            <a:off x="7123288" y="0"/>
            <a:ext cx="1443024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46227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F41E-A793-F845-AF7F-6E24B977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Tool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A3B6-A2BB-F348-83D8-9F7B72968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91EF-5BF8-6C42-8A51-4956381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4" y="2107059"/>
            <a:ext cx="770169" cy="77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8599-1C27-FD43-844F-BBED1739E62E}"/>
              </a:ext>
            </a:extLst>
          </p:cNvPr>
          <p:cNvSpPr txBox="1"/>
          <p:nvPr/>
        </p:nvSpPr>
        <p:spPr>
          <a:xfrm>
            <a:off x="637849" y="285944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Student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C0A4A-C9F5-9440-888C-3C60BEF50B52}"/>
              </a:ext>
            </a:extLst>
          </p:cNvPr>
          <p:cNvSpPr/>
          <p:nvPr/>
        </p:nvSpPr>
        <p:spPr>
          <a:xfrm>
            <a:off x="1847786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9E6FF-943A-F74A-80C8-4341D1418F10}"/>
              </a:ext>
            </a:extLst>
          </p:cNvPr>
          <p:cNvSpPr/>
          <p:nvPr/>
        </p:nvSpPr>
        <p:spPr>
          <a:xfrm>
            <a:off x="1847786" y="3421293"/>
            <a:ext cx="1242253" cy="1147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2F37E-8951-0543-8ACB-4C3F9947FD85}"/>
              </a:ext>
            </a:extLst>
          </p:cNvPr>
          <p:cNvSpPr txBox="1"/>
          <p:nvPr/>
        </p:nvSpPr>
        <p:spPr>
          <a:xfrm>
            <a:off x="2106422" y="154479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370-90B3-CC46-AB81-F0C75E4F4ABE}"/>
              </a:ext>
            </a:extLst>
          </p:cNvPr>
          <p:cNvSpPr txBox="1"/>
          <p:nvPr/>
        </p:nvSpPr>
        <p:spPr>
          <a:xfrm>
            <a:off x="2181814" y="351212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(1)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F392D7-E196-504D-9E3D-5CCAB545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0" y="1503572"/>
            <a:ext cx="470507" cy="470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916FD-4A3F-F24F-8AEE-C987433B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43" y="3092299"/>
            <a:ext cx="470507" cy="470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FA115-C14E-DB46-A389-F5B14FDF6989}"/>
              </a:ext>
            </a:extLst>
          </p:cNvPr>
          <p:cNvSpPr txBox="1"/>
          <p:nvPr/>
        </p:nvSpPr>
        <p:spPr>
          <a:xfrm>
            <a:off x="3173687" y="1987404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Exam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EB1F2-09B4-E548-8B72-0E8EA4C75381}"/>
              </a:ext>
            </a:extLst>
          </p:cNvPr>
          <p:cNvSpPr txBox="1"/>
          <p:nvPr/>
        </p:nvSpPr>
        <p:spPr>
          <a:xfrm>
            <a:off x="3082318" y="3528844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Cheating Tool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076AE7C-CB0C-6E45-8E4B-E41F7A9177FB}"/>
              </a:ext>
            </a:extLst>
          </p:cNvPr>
          <p:cNvSpPr/>
          <p:nvPr/>
        </p:nvSpPr>
        <p:spPr>
          <a:xfrm rot="5400000" flipH="1">
            <a:off x="3173309" y="2620413"/>
            <a:ext cx="796165" cy="1523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D6AEE-DBF9-A546-B880-4072C6302B71}"/>
              </a:ext>
            </a:extLst>
          </p:cNvPr>
          <p:cNvSpPr txBox="1"/>
          <p:nvPr/>
        </p:nvSpPr>
        <p:spPr>
          <a:xfrm>
            <a:off x="3571392" y="255577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name (3)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C4C8175-FD45-BB4F-9E7D-74AADDA83CA6}"/>
              </a:ext>
            </a:extLst>
          </p:cNvPr>
          <p:cNvSpPr/>
          <p:nvPr/>
        </p:nvSpPr>
        <p:spPr>
          <a:xfrm>
            <a:off x="4060471" y="1797141"/>
            <a:ext cx="1242253" cy="93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388D67-DA41-1341-AA18-03840E03F4EC}"/>
              </a:ext>
            </a:extLst>
          </p:cNvPr>
          <p:cNvSpPr txBox="1"/>
          <p:nvPr/>
        </p:nvSpPr>
        <p:spPr>
          <a:xfrm>
            <a:off x="4225577" y="154949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to (4)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997BC0-55D0-7243-8194-AA5E366BD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19" y="1549876"/>
            <a:ext cx="426256" cy="460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2639E-0452-B14A-8022-CD3CF9031A0D}"/>
              </a:ext>
            </a:extLst>
          </p:cNvPr>
          <p:cNvSpPr txBox="1"/>
          <p:nvPr/>
        </p:nvSpPr>
        <p:spPr>
          <a:xfrm>
            <a:off x="5122239" y="2068888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Management page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9575DF-C57F-CE44-9267-660554C0D4C0}"/>
              </a:ext>
            </a:extLst>
          </p:cNvPr>
          <p:cNvCxnSpPr>
            <a:cxnSpLocks/>
          </p:cNvCxnSpPr>
          <p:nvPr/>
        </p:nvCxnSpPr>
        <p:spPr>
          <a:xfrm flipV="1">
            <a:off x="6154220" y="1305709"/>
            <a:ext cx="350370" cy="25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8DDBE0-C29C-474A-8505-67783453DC72}"/>
              </a:ext>
            </a:extLst>
          </p:cNvPr>
          <p:cNvSpPr txBox="1"/>
          <p:nvPr/>
        </p:nvSpPr>
        <p:spPr>
          <a:xfrm>
            <a:off x="6627779" y="1151820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student by process (5)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59E79E-9421-FB42-A741-FC92243A23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834199" y="1459597"/>
            <a:ext cx="0" cy="98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6EE89F-C5EB-9346-B7C1-BB29C384B1DB}"/>
              </a:ext>
            </a:extLst>
          </p:cNvPr>
          <p:cNvSpPr txBox="1"/>
          <p:nvPr/>
        </p:nvSpPr>
        <p:spPr>
          <a:xfrm>
            <a:off x="7097319" y="2686086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student screen (6)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7CAD0C-A7DB-A547-8680-03E5EC74941B}"/>
              </a:ext>
            </a:extLst>
          </p:cNvPr>
          <p:cNvSpPr txBox="1"/>
          <p:nvPr/>
        </p:nvSpPr>
        <p:spPr>
          <a:xfrm>
            <a:off x="7123288" y="0"/>
            <a:ext cx="1443024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ADVANTAGES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116516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1587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 &amp; LIMITATION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651333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139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40044"/>
            <a:ext cx="343250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IMPROVE HIGH TEST EXAM QUALITY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229FAE-438C-0540-B8F1-84E5A772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48" y="1550300"/>
            <a:ext cx="481718" cy="4817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CURRENT PROCESS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700C62-330E-2F4F-8AA6-081516B5CEC2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54" name="Notched Right Arrow 53">
              <a:extLst>
                <a:ext uri="{FF2B5EF4-FFF2-40B4-BE49-F238E27FC236}">
                  <a16:creationId xmlns:a16="http://schemas.microsoft.com/office/drawing/2014/main" id="{3DEEC17F-C36F-6049-8962-3674D3086EB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A8A445-DA5C-134C-A4E0-282C4311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5E241C-F8FC-0648-8560-263A2F14C42F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27BB1651-7F11-BA4A-98D3-08D066E92C2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B2E8A5-79F5-ED40-819D-E03D5F44310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FD86A6C9-45E5-9449-919E-86F801138D18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9714C-DC5B-3643-873C-2AB4B7D28965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0015A3-3683-9E46-8996-C9C88592091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4" name="Arc 63">
            <a:extLst>
              <a:ext uri="{FF2B5EF4-FFF2-40B4-BE49-F238E27FC236}">
                <a16:creationId xmlns:a16="http://schemas.microsoft.com/office/drawing/2014/main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455908-ABF4-194C-A7D7-859DB329031F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id="{BEDD70FA-7B0C-1441-9CFF-3852BBDA8A0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015961F-E15C-534F-BA45-4A490361F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00F7B7C-0416-E840-8447-1BFC6FC50661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D0781B5-5DE7-3C49-A92A-A78D58D156CE}"/>
              </a:ext>
            </a:extLst>
          </p:cNvPr>
          <p:cNvCxnSpPr>
            <a:stCxn id="72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9E261A-B48A-2049-81E9-1C392E61CCBC}"/>
              </a:ext>
            </a:extLst>
          </p:cNvPr>
          <p:cNvGrpSpPr/>
          <p:nvPr/>
        </p:nvGrpSpPr>
        <p:grpSpPr>
          <a:xfrm rot="10800000">
            <a:off x="5484202" y="3645975"/>
            <a:ext cx="564954" cy="503950"/>
            <a:chOff x="1295010" y="1516652"/>
            <a:chExt cx="558911" cy="558911"/>
          </a:xfrm>
        </p:grpSpPr>
        <p:sp>
          <p:nvSpPr>
            <p:cNvPr id="72" name="Teardrop 71">
              <a:extLst>
                <a:ext uri="{FF2B5EF4-FFF2-40B4-BE49-F238E27FC236}">
                  <a16:creationId xmlns:a16="http://schemas.microsoft.com/office/drawing/2014/main" id="{3D93CD85-B37B-FE41-9AE8-D67A5741C38F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BE63C7-9AC8-4145-B0D0-8B9EBE3D9353}"/>
                </a:ext>
              </a:extLst>
            </p:cNvPr>
            <p:cNvSpPr/>
            <p:nvPr/>
          </p:nvSpPr>
          <p:spPr>
            <a:xfrm rot="10800000"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88">
            <a:extLst>
              <a:ext uri="{FF2B5EF4-FFF2-40B4-BE49-F238E27FC236}">
                <a16:creationId xmlns:a16="http://schemas.microsoft.com/office/drawing/2014/main" id="{8D22F906-21EF-D649-A886-3D17761CFF40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DACDF4-9E14-9B4F-83BD-285F0098B66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323D11-6BBE-974F-9B20-E4637FED42A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894A17-9B36-5343-BFD3-CF3D09FED059}"/>
              </a:ext>
            </a:extLst>
          </p:cNvPr>
          <p:cNvGrpSpPr/>
          <p:nvPr/>
        </p:nvGrpSpPr>
        <p:grpSpPr>
          <a:xfrm>
            <a:off x="6459540" y="2827705"/>
            <a:ext cx="1630911" cy="311654"/>
            <a:chOff x="769938" y="2456536"/>
            <a:chExt cx="1613466" cy="345642"/>
          </a:xfrm>
        </p:grpSpPr>
        <p:sp>
          <p:nvSpPr>
            <p:cNvPr id="89" name="Notched Right Arrow 88">
              <a:extLst>
                <a:ext uri="{FF2B5EF4-FFF2-40B4-BE49-F238E27FC236}">
                  <a16:creationId xmlns:a16="http://schemas.microsoft.com/office/drawing/2014/main" id="{708B8AFF-2BD1-DD4E-BEA1-C90DBFC769B4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644ADCF-10A0-684C-A4AC-A596B9EE4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C7B54804-749E-284D-B765-F1B6CCCCD766}"/>
              </a:ext>
            </a:extLst>
          </p:cNvPr>
          <p:cNvSpPr txBox="1"/>
          <p:nvPr/>
        </p:nvSpPr>
        <p:spPr>
          <a:xfrm>
            <a:off x="6759469" y="3182050"/>
            <a:ext cx="1028372" cy="29601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5"/>
                </a:solidFill>
              </a:rPr>
              <a:t>Student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A9DED64-DEAE-E448-9672-9AA41DECBC5E}"/>
              </a:ext>
            </a:extLst>
          </p:cNvPr>
          <p:cNvCxnSpPr>
            <a:stCxn id="94" idx="7"/>
          </p:cNvCxnSpPr>
          <p:nvPr/>
        </p:nvCxnSpPr>
        <p:spPr>
          <a:xfrm flipH="1">
            <a:off x="7272865" y="2424151"/>
            <a:ext cx="1" cy="554432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A9D31F8-0E3C-734C-ABAE-5691899768BD}"/>
              </a:ext>
            </a:extLst>
          </p:cNvPr>
          <p:cNvGrpSpPr/>
          <p:nvPr/>
        </p:nvGrpSpPr>
        <p:grpSpPr>
          <a:xfrm>
            <a:off x="6990388" y="1815830"/>
            <a:ext cx="564954" cy="503950"/>
            <a:chOff x="1295010" y="1516652"/>
            <a:chExt cx="558911" cy="558911"/>
          </a:xfrm>
        </p:grpSpPr>
        <p:sp>
          <p:nvSpPr>
            <p:cNvPr id="94" name="Teardrop 93">
              <a:extLst>
                <a:ext uri="{FF2B5EF4-FFF2-40B4-BE49-F238E27FC236}">
                  <a16:creationId xmlns:a16="http://schemas.microsoft.com/office/drawing/2014/main" id="{D3855C11-8245-6341-8586-11609074E339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68CC88-2B32-574F-BF2A-9FC698CA30FA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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88">
            <a:extLst>
              <a:ext uri="{FF2B5EF4-FFF2-40B4-BE49-F238E27FC236}">
                <a16:creationId xmlns:a16="http://schemas.microsoft.com/office/drawing/2014/main" id="{41BBA563-9B92-1B4E-8073-3A30A1C0248B}"/>
              </a:ext>
            </a:extLst>
          </p:cNvPr>
          <p:cNvGrpSpPr/>
          <p:nvPr/>
        </p:nvGrpSpPr>
        <p:grpSpPr>
          <a:xfrm>
            <a:off x="6583363" y="3557401"/>
            <a:ext cx="1419138" cy="334982"/>
            <a:chOff x="690582" y="661615"/>
            <a:chExt cx="1370060" cy="20190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AF8033-18F1-734A-AF4F-AEBC4E49D53E}"/>
                </a:ext>
              </a:extLst>
            </p:cNvPr>
            <p:cNvSpPr txBox="1"/>
            <p:nvPr/>
          </p:nvSpPr>
          <p:spPr>
            <a:xfrm>
              <a:off x="1375583" y="661615"/>
              <a:ext cx="83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900" b="1" dirty="0">
                <a:solidFill>
                  <a:schemeClr val="accent5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C0F5846-620D-1E40-AC62-EA6E31207EA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ED5805-8193-054D-9CF9-04622AB326F9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81" name="Teardrop 80">
              <a:extLst>
                <a:ext uri="{FF2B5EF4-FFF2-40B4-BE49-F238E27FC236}">
                  <a16:creationId xmlns:a16="http://schemas.microsoft.com/office/drawing/2014/main" id="{1589D975-C86C-F440-A861-25A22A5ACAFE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AE037A3-C00F-E344-99C7-C7ADD6932A8D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43477EA4-591A-9D4B-B83A-325B3EDB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E20BA14-9A33-CE4B-BD18-193D8BA5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36" y="1877610"/>
            <a:ext cx="404389" cy="40438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D2B9083-C19C-2A44-A187-177CF7F8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604" y="3668778"/>
            <a:ext cx="388340" cy="38834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6C0500B9-2ABB-0840-B0D9-8AB6611F29C7}"/>
              </a:ext>
            </a:extLst>
          </p:cNvPr>
          <p:cNvSpPr txBox="1"/>
          <p:nvPr/>
        </p:nvSpPr>
        <p:spPr>
          <a:xfrm>
            <a:off x="6473403" y="3517249"/>
            <a:ext cx="1615827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accent5"/>
                </a:solidFill>
              </a:rPr>
              <a:t>TAKE TEST EXAM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510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40044"/>
            <a:ext cx="343250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IMPROVE HIGH TEST EXAM QUALITY</a:t>
            </a:r>
          </a:p>
        </p:txBody>
      </p:sp>
      <p:sp>
        <p:nvSpPr>
          <p:cNvPr id="50" name="Flowchart: Off-page Connector 13">
            <a:extLst>
              <a:ext uri="{FF2B5EF4-FFF2-40B4-BE49-F238E27FC236}">
                <a16:creationId xmlns:a16="http://schemas.microsoft.com/office/drawing/2014/main" id="{82D4D4E9-8712-2448-988E-83AA6EBE7022}"/>
              </a:ext>
            </a:extLst>
          </p:cNvPr>
          <p:cNvSpPr/>
          <p:nvPr/>
        </p:nvSpPr>
        <p:spPr>
          <a:xfrm rot="16200000">
            <a:off x="1268930" y="1942928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Round Same Side Corner Rectangle 50">
            <a:extLst>
              <a:ext uri="{FF2B5EF4-FFF2-40B4-BE49-F238E27FC236}">
                <a16:creationId xmlns:a16="http://schemas.microsoft.com/office/drawing/2014/main" id="{1D5C7FC0-2AF6-3845-AC7B-DFF432856473}"/>
              </a:ext>
            </a:extLst>
          </p:cNvPr>
          <p:cNvSpPr/>
          <p:nvPr/>
        </p:nvSpPr>
        <p:spPr>
          <a:xfrm rot="16200000">
            <a:off x="232001" y="2518996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AE95AF-50B6-FA47-A9D0-88E5282DD553}"/>
              </a:ext>
            </a:extLst>
          </p:cNvPr>
          <p:cNvCxnSpPr>
            <a:cxnSpLocks/>
          </p:cNvCxnSpPr>
          <p:nvPr/>
        </p:nvCxnSpPr>
        <p:spPr>
          <a:xfrm>
            <a:off x="2456428" y="2749425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DF13507-CDAC-854F-B054-A7C5D4D3792B}"/>
              </a:ext>
            </a:extLst>
          </p:cNvPr>
          <p:cNvSpPr/>
          <p:nvPr/>
        </p:nvSpPr>
        <p:spPr>
          <a:xfrm>
            <a:off x="3246505" y="267715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B73AD95-13AD-B649-BD2E-89BC031C7B9C}"/>
              </a:ext>
            </a:extLst>
          </p:cNvPr>
          <p:cNvSpPr txBox="1">
            <a:spLocks/>
          </p:cNvSpPr>
          <p:nvPr/>
        </p:nvSpPr>
        <p:spPr>
          <a:xfrm>
            <a:off x="3738857" y="2603622"/>
            <a:ext cx="350442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EXAM TOOL MANAGEMENT FLEXIBLY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EC6C32-05CF-D743-95E3-51032C35D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08" y="2482253"/>
            <a:ext cx="518779" cy="534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229FAE-438C-0540-B8F1-84E5A772B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48" y="1550300"/>
            <a:ext cx="481718" cy="4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133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141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40044"/>
            <a:ext cx="343250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IMPROVE HIGH TEST EXAM QUALITY</a:t>
            </a:r>
          </a:p>
        </p:txBody>
      </p:sp>
      <p:sp>
        <p:nvSpPr>
          <p:cNvPr id="50" name="Flowchart: Off-page Connector 13">
            <a:extLst>
              <a:ext uri="{FF2B5EF4-FFF2-40B4-BE49-F238E27FC236}">
                <a16:creationId xmlns:a16="http://schemas.microsoft.com/office/drawing/2014/main" id="{82D4D4E9-8712-2448-988E-83AA6EBE7022}"/>
              </a:ext>
            </a:extLst>
          </p:cNvPr>
          <p:cNvSpPr/>
          <p:nvPr/>
        </p:nvSpPr>
        <p:spPr>
          <a:xfrm rot="16200000">
            <a:off x="1268930" y="1942928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Round Same Side Corner Rectangle 50">
            <a:extLst>
              <a:ext uri="{FF2B5EF4-FFF2-40B4-BE49-F238E27FC236}">
                <a16:creationId xmlns:a16="http://schemas.microsoft.com/office/drawing/2014/main" id="{1D5C7FC0-2AF6-3845-AC7B-DFF432856473}"/>
              </a:ext>
            </a:extLst>
          </p:cNvPr>
          <p:cNvSpPr/>
          <p:nvPr/>
        </p:nvSpPr>
        <p:spPr>
          <a:xfrm rot="16200000">
            <a:off x="232001" y="2518996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AE95AF-50B6-FA47-A9D0-88E5282DD553}"/>
              </a:ext>
            </a:extLst>
          </p:cNvPr>
          <p:cNvCxnSpPr>
            <a:cxnSpLocks/>
          </p:cNvCxnSpPr>
          <p:nvPr/>
        </p:nvCxnSpPr>
        <p:spPr>
          <a:xfrm>
            <a:off x="2456428" y="2749425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DF13507-CDAC-854F-B054-A7C5D4D3792B}"/>
              </a:ext>
            </a:extLst>
          </p:cNvPr>
          <p:cNvSpPr/>
          <p:nvPr/>
        </p:nvSpPr>
        <p:spPr>
          <a:xfrm>
            <a:off x="3246505" y="267715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Off-page Connector 17">
            <a:extLst>
              <a:ext uri="{FF2B5EF4-FFF2-40B4-BE49-F238E27FC236}">
                <a16:creationId xmlns:a16="http://schemas.microsoft.com/office/drawing/2014/main" id="{36824B47-4541-F44E-8F43-A69D378622B0}"/>
              </a:ext>
            </a:extLst>
          </p:cNvPr>
          <p:cNvSpPr/>
          <p:nvPr/>
        </p:nvSpPr>
        <p:spPr>
          <a:xfrm rot="16200000">
            <a:off x="1268930" y="2922247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C48679C6-509A-6648-8D20-9A4F27B27B8D}"/>
              </a:ext>
            </a:extLst>
          </p:cNvPr>
          <p:cNvSpPr/>
          <p:nvPr/>
        </p:nvSpPr>
        <p:spPr>
          <a:xfrm rot="16200000">
            <a:off x="232001" y="3498315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4A8545-52E5-A844-A46B-A6579C0B7D37}"/>
              </a:ext>
            </a:extLst>
          </p:cNvPr>
          <p:cNvCxnSpPr>
            <a:cxnSpLocks/>
          </p:cNvCxnSpPr>
          <p:nvPr/>
        </p:nvCxnSpPr>
        <p:spPr>
          <a:xfrm>
            <a:off x="2456428" y="3728744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88FB7E7-A8BC-A24D-B8B8-EBA7C7908032}"/>
              </a:ext>
            </a:extLst>
          </p:cNvPr>
          <p:cNvSpPr/>
          <p:nvPr/>
        </p:nvSpPr>
        <p:spPr>
          <a:xfrm>
            <a:off x="3246505" y="365647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B73AD95-13AD-B649-BD2E-89BC031C7B9C}"/>
              </a:ext>
            </a:extLst>
          </p:cNvPr>
          <p:cNvSpPr txBox="1">
            <a:spLocks/>
          </p:cNvSpPr>
          <p:nvPr/>
        </p:nvSpPr>
        <p:spPr>
          <a:xfrm>
            <a:off x="3738857" y="2603622"/>
            <a:ext cx="350442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EXAM TOOL MANAGEMENT FLEXIBLY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C5C331E2-5C48-AA46-9F5C-C341E5957F70}"/>
              </a:ext>
            </a:extLst>
          </p:cNvPr>
          <p:cNvSpPr txBox="1">
            <a:spLocks/>
          </p:cNvSpPr>
          <p:nvPr/>
        </p:nvSpPr>
        <p:spPr>
          <a:xfrm>
            <a:off x="3731594" y="3549436"/>
            <a:ext cx="478568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PREVENT DUPLICATE QUESTION IN QUESTION BANK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DCBBE-9197-2A45-9FC4-4EFBA4462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08" y="3495644"/>
            <a:ext cx="466199" cy="466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EC6C32-05CF-D743-95E3-51032C35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408" y="2482253"/>
            <a:ext cx="518779" cy="534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229FAE-438C-0540-B8F1-84E5A7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48" y="1550300"/>
            <a:ext cx="481718" cy="4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04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40044"/>
            <a:ext cx="343250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IMPROVE HIGH TEST EXAM QUALITY</a:t>
            </a:r>
          </a:p>
        </p:txBody>
      </p:sp>
      <p:sp>
        <p:nvSpPr>
          <p:cNvPr id="50" name="Flowchart: Off-page Connector 13">
            <a:extLst>
              <a:ext uri="{FF2B5EF4-FFF2-40B4-BE49-F238E27FC236}">
                <a16:creationId xmlns:a16="http://schemas.microsoft.com/office/drawing/2014/main" id="{82D4D4E9-8712-2448-988E-83AA6EBE7022}"/>
              </a:ext>
            </a:extLst>
          </p:cNvPr>
          <p:cNvSpPr/>
          <p:nvPr/>
        </p:nvSpPr>
        <p:spPr>
          <a:xfrm rot="16200000">
            <a:off x="1268930" y="1942928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Round Same Side Corner Rectangle 50">
            <a:extLst>
              <a:ext uri="{FF2B5EF4-FFF2-40B4-BE49-F238E27FC236}">
                <a16:creationId xmlns:a16="http://schemas.microsoft.com/office/drawing/2014/main" id="{1D5C7FC0-2AF6-3845-AC7B-DFF432856473}"/>
              </a:ext>
            </a:extLst>
          </p:cNvPr>
          <p:cNvSpPr/>
          <p:nvPr/>
        </p:nvSpPr>
        <p:spPr>
          <a:xfrm rot="16200000">
            <a:off x="232001" y="2518996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AE95AF-50B6-FA47-A9D0-88E5282DD553}"/>
              </a:ext>
            </a:extLst>
          </p:cNvPr>
          <p:cNvCxnSpPr>
            <a:cxnSpLocks/>
          </p:cNvCxnSpPr>
          <p:nvPr/>
        </p:nvCxnSpPr>
        <p:spPr>
          <a:xfrm>
            <a:off x="2456428" y="2749425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DF13507-CDAC-854F-B054-A7C5D4D3792B}"/>
              </a:ext>
            </a:extLst>
          </p:cNvPr>
          <p:cNvSpPr/>
          <p:nvPr/>
        </p:nvSpPr>
        <p:spPr>
          <a:xfrm>
            <a:off x="3246505" y="267715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Off-page Connector 17">
            <a:extLst>
              <a:ext uri="{FF2B5EF4-FFF2-40B4-BE49-F238E27FC236}">
                <a16:creationId xmlns:a16="http://schemas.microsoft.com/office/drawing/2014/main" id="{36824B47-4541-F44E-8F43-A69D378622B0}"/>
              </a:ext>
            </a:extLst>
          </p:cNvPr>
          <p:cNvSpPr/>
          <p:nvPr/>
        </p:nvSpPr>
        <p:spPr>
          <a:xfrm rot="16200000">
            <a:off x="1268930" y="2922247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5" name="Round Same Side Corner Rectangle 54">
            <a:extLst>
              <a:ext uri="{FF2B5EF4-FFF2-40B4-BE49-F238E27FC236}">
                <a16:creationId xmlns:a16="http://schemas.microsoft.com/office/drawing/2014/main" id="{C48679C6-509A-6648-8D20-9A4F27B27B8D}"/>
              </a:ext>
            </a:extLst>
          </p:cNvPr>
          <p:cNvSpPr/>
          <p:nvPr/>
        </p:nvSpPr>
        <p:spPr>
          <a:xfrm rot="16200000">
            <a:off x="232001" y="3498315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4A8545-52E5-A844-A46B-A6579C0B7D37}"/>
              </a:ext>
            </a:extLst>
          </p:cNvPr>
          <p:cNvCxnSpPr>
            <a:cxnSpLocks/>
          </p:cNvCxnSpPr>
          <p:nvPr/>
        </p:nvCxnSpPr>
        <p:spPr>
          <a:xfrm>
            <a:off x="2456428" y="3728744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88FB7E7-A8BC-A24D-B8B8-EBA7C7908032}"/>
              </a:ext>
            </a:extLst>
          </p:cNvPr>
          <p:cNvSpPr/>
          <p:nvPr/>
        </p:nvSpPr>
        <p:spPr>
          <a:xfrm>
            <a:off x="3246505" y="365647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Off-page Connector 21">
            <a:extLst>
              <a:ext uri="{FF2B5EF4-FFF2-40B4-BE49-F238E27FC236}">
                <a16:creationId xmlns:a16="http://schemas.microsoft.com/office/drawing/2014/main" id="{5137A63A-56A9-9444-BB3E-5ACD0CF4A136}"/>
              </a:ext>
            </a:extLst>
          </p:cNvPr>
          <p:cNvSpPr/>
          <p:nvPr/>
        </p:nvSpPr>
        <p:spPr>
          <a:xfrm rot="16200000">
            <a:off x="1268930" y="3857070"/>
            <a:ext cx="762000" cy="161299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rPr>
              <a:t></a:t>
            </a:r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9" name="Round Same Side Corner Rectangle 58">
            <a:extLst>
              <a:ext uri="{FF2B5EF4-FFF2-40B4-BE49-F238E27FC236}">
                <a16:creationId xmlns:a16="http://schemas.microsoft.com/office/drawing/2014/main" id="{7616AEEA-416F-914A-9E1C-7ABC284462DD}"/>
              </a:ext>
            </a:extLst>
          </p:cNvPr>
          <p:cNvSpPr/>
          <p:nvPr/>
        </p:nvSpPr>
        <p:spPr>
          <a:xfrm rot="16200000">
            <a:off x="232001" y="4433138"/>
            <a:ext cx="762001" cy="460857"/>
          </a:xfrm>
          <a:prstGeom prst="round2Same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04</a:t>
            </a:r>
            <a:endParaRPr lang="en-US" dirty="0">
              <a:latin typeface="+mj-lt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84318D-B813-B44A-9A5B-8047837D1E71}"/>
              </a:ext>
            </a:extLst>
          </p:cNvPr>
          <p:cNvCxnSpPr>
            <a:cxnSpLocks/>
          </p:cNvCxnSpPr>
          <p:nvPr/>
        </p:nvCxnSpPr>
        <p:spPr>
          <a:xfrm>
            <a:off x="2456428" y="4663567"/>
            <a:ext cx="790077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AF6155C-B32A-6940-ADCE-5EC06774151C}"/>
              </a:ext>
            </a:extLst>
          </p:cNvPr>
          <p:cNvSpPr/>
          <p:nvPr/>
        </p:nvSpPr>
        <p:spPr>
          <a:xfrm>
            <a:off x="3246505" y="459129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B73AD95-13AD-B649-BD2E-89BC031C7B9C}"/>
              </a:ext>
            </a:extLst>
          </p:cNvPr>
          <p:cNvSpPr txBox="1">
            <a:spLocks/>
          </p:cNvSpPr>
          <p:nvPr/>
        </p:nvSpPr>
        <p:spPr>
          <a:xfrm>
            <a:off x="3738857" y="2603622"/>
            <a:ext cx="3504423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EXAM TOOL MANAGEMENT FLEXIBLY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C5C331E2-5C48-AA46-9F5C-C341E5957F70}"/>
              </a:ext>
            </a:extLst>
          </p:cNvPr>
          <p:cNvSpPr txBox="1">
            <a:spLocks/>
          </p:cNvSpPr>
          <p:nvPr/>
        </p:nvSpPr>
        <p:spPr>
          <a:xfrm>
            <a:off x="3731594" y="3549436"/>
            <a:ext cx="478568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PREVENT DUPLICATE QUESTION IN QUESTION BANK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B6A4F0C2-6AAF-8B41-BAF7-AFC0ED4CACFC}"/>
              </a:ext>
            </a:extLst>
          </p:cNvPr>
          <p:cNvSpPr txBox="1">
            <a:spLocks/>
          </p:cNvSpPr>
          <p:nvPr/>
        </p:nvSpPr>
        <p:spPr>
          <a:xfrm>
            <a:off x="3731596" y="4519459"/>
            <a:ext cx="3203460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APPROVE PROCESS MORE SAFETY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DCBBE-9197-2A45-9FC4-4EFBA4462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08" y="3495644"/>
            <a:ext cx="466199" cy="466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EC6C32-05CF-D743-95E3-51032C35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408" y="2482253"/>
            <a:ext cx="518779" cy="534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229FAE-438C-0540-B8F1-84E5A7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48" y="1550300"/>
            <a:ext cx="481718" cy="4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23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5059-462D-554B-A390-DA5B9370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D42C4-7495-954B-94D3-45D48C17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5648170" cy="2724300"/>
          </a:xfrm>
        </p:spPr>
        <p:txBody>
          <a:bodyPr/>
          <a:lstStyle/>
          <a:p>
            <a:r>
              <a:rPr lang="en-US" dirty="0"/>
              <a:t>EXAM TOOL JUST RUNNING ON WINDOW</a:t>
            </a:r>
          </a:p>
          <a:p>
            <a:r>
              <a:rPr lang="en-US" dirty="0"/>
              <a:t>NOT SUPPORTING ALL KINDS OF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62FA7-68D4-5E49-91C8-667E648269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81996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1587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PLAN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687820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2DB4-09F3-BE48-8324-2D785F62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855DA-DE10-F947-B12D-EAD11A07DB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9D031-2A5C-EC44-8287-12F669949905}"/>
              </a:ext>
            </a:extLst>
          </p:cNvPr>
          <p:cNvGrpSpPr/>
          <p:nvPr/>
        </p:nvGrpSpPr>
        <p:grpSpPr>
          <a:xfrm>
            <a:off x="548414" y="1466833"/>
            <a:ext cx="3874553" cy="816221"/>
            <a:chOff x="644107" y="1330751"/>
            <a:chExt cx="3874553" cy="81622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6E44350-88FB-8A48-9326-654308FB065C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D51CF3-9D1E-644C-8E04-C67D96EE832A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Isosceles Triangle 11">
              <a:extLst>
                <a:ext uri="{FF2B5EF4-FFF2-40B4-BE49-F238E27FC236}">
                  <a16:creationId xmlns:a16="http://schemas.microsoft.com/office/drawing/2014/main" id="{B4442DB6-4FBD-E546-AA47-E4F94847D0C0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70E117-2486-074F-A8C4-90EEF54FA442}"/>
              </a:ext>
            </a:extLst>
          </p:cNvPr>
          <p:cNvSpPr txBox="1"/>
          <p:nvPr/>
        </p:nvSpPr>
        <p:spPr>
          <a:xfrm>
            <a:off x="1398042" y="1766444"/>
            <a:ext cx="2499518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+mj-lt"/>
              </a:rPr>
              <a:t>SUPPORT ALL QUESTION TYPE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A30040-6F1F-4745-8608-513E3563C4A9}"/>
              </a:ext>
            </a:extLst>
          </p:cNvPr>
          <p:cNvSpPr>
            <a:spLocks noChangeAspect="1"/>
          </p:cNvSpPr>
          <p:nvPr/>
        </p:nvSpPr>
        <p:spPr>
          <a:xfrm>
            <a:off x="639498" y="1566657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D57A7D-3937-004E-B7C9-E6BD5C84FE65}"/>
              </a:ext>
            </a:extLst>
          </p:cNvPr>
          <p:cNvGrpSpPr/>
          <p:nvPr/>
        </p:nvGrpSpPr>
        <p:grpSpPr>
          <a:xfrm>
            <a:off x="548414" y="2523753"/>
            <a:ext cx="3874553" cy="816221"/>
            <a:chOff x="644107" y="1330751"/>
            <a:chExt cx="3874553" cy="81622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9B64139-B4F7-4F40-AEDD-1A793A56813B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C147D60-FB5E-044D-9249-CF2C0D59CF8A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Isosceles Triangle 19">
              <a:extLst>
                <a:ext uri="{FF2B5EF4-FFF2-40B4-BE49-F238E27FC236}">
                  <a16:creationId xmlns:a16="http://schemas.microsoft.com/office/drawing/2014/main" id="{979FD5DC-76CF-9A4E-BF16-FE1133E30EBE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C1A558-765C-CA42-B2B5-023BBA9BFC0D}"/>
              </a:ext>
            </a:extLst>
          </p:cNvPr>
          <p:cNvSpPr txBox="1"/>
          <p:nvPr/>
        </p:nvSpPr>
        <p:spPr>
          <a:xfrm>
            <a:off x="1398042" y="2731031"/>
            <a:ext cx="249951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RANDOM TEST EXAM BY MULTI CONDITIONS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9AFF25-966A-0348-B693-E64D180EB1E8}"/>
              </a:ext>
            </a:extLst>
          </p:cNvPr>
          <p:cNvSpPr>
            <a:spLocks noChangeAspect="1"/>
          </p:cNvSpPr>
          <p:nvPr/>
        </p:nvSpPr>
        <p:spPr>
          <a:xfrm>
            <a:off x="639498" y="2623577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2"/>
              </a:solidFill>
              <a:latin typeface="FontAwesome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66D09C-F783-4442-91F3-4DF113938AFA}"/>
              </a:ext>
            </a:extLst>
          </p:cNvPr>
          <p:cNvGrpSpPr/>
          <p:nvPr/>
        </p:nvGrpSpPr>
        <p:grpSpPr>
          <a:xfrm>
            <a:off x="548414" y="3629035"/>
            <a:ext cx="3874553" cy="816221"/>
            <a:chOff x="644107" y="1330751"/>
            <a:chExt cx="3874553" cy="81622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8C7242B-1D65-3848-B6A9-2B04CAF779A3}"/>
                </a:ext>
              </a:extLst>
            </p:cNvPr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33D1C69-B2E8-194B-A725-BBE9495CDB01}"/>
                </a:ext>
              </a:extLst>
            </p:cNvPr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Isosceles Triangle 27">
              <a:extLst>
                <a:ext uri="{FF2B5EF4-FFF2-40B4-BE49-F238E27FC236}">
                  <a16:creationId xmlns:a16="http://schemas.microsoft.com/office/drawing/2014/main" id="{4FAEBC4D-A679-6746-A616-32A9E1F8196A}"/>
                </a:ext>
              </a:extLst>
            </p:cNvPr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A94099-F978-D746-83D9-C30A5925D7C0}"/>
              </a:ext>
            </a:extLst>
          </p:cNvPr>
          <p:cNvCxnSpPr>
            <a:cxnSpLocks/>
          </p:cNvCxnSpPr>
          <p:nvPr/>
        </p:nvCxnSpPr>
        <p:spPr>
          <a:xfrm flipV="1">
            <a:off x="4476307" y="1550798"/>
            <a:ext cx="0" cy="283235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4E43CBE-6AC5-5A46-88CC-294BFFF7EE3C}"/>
              </a:ext>
            </a:extLst>
          </p:cNvPr>
          <p:cNvSpPr txBox="1"/>
          <p:nvPr/>
        </p:nvSpPr>
        <p:spPr>
          <a:xfrm>
            <a:off x="5589731" y="1763373"/>
            <a:ext cx="249951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Save Network Bandwidth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0B6032-1B9D-B043-8023-FFF8435EC39F}"/>
              </a:ext>
            </a:extLst>
          </p:cNvPr>
          <p:cNvSpPr>
            <a:spLocks noChangeAspect="1"/>
          </p:cNvSpPr>
          <p:nvPr/>
        </p:nvSpPr>
        <p:spPr>
          <a:xfrm>
            <a:off x="4831187" y="1594363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74256F-05F1-C043-BB98-86FDDC430B9F}"/>
              </a:ext>
            </a:extLst>
          </p:cNvPr>
          <p:cNvSpPr txBox="1"/>
          <p:nvPr/>
        </p:nvSpPr>
        <p:spPr>
          <a:xfrm>
            <a:off x="1397118" y="3812207"/>
            <a:ext cx="249951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SUPPORT MAC OS FOR EXAMTOOL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D7ED8A-B10F-7448-838E-A8913AC56494}"/>
              </a:ext>
            </a:extLst>
          </p:cNvPr>
          <p:cNvSpPr>
            <a:spLocks noChangeAspect="1"/>
          </p:cNvSpPr>
          <p:nvPr/>
        </p:nvSpPr>
        <p:spPr>
          <a:xfrm>
            <a:off x="670423" y="3744983"/>
            <a:ext cx="579038" cy="562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</a:t>
            </a:r>
            <a:endParaRPr lang="en-US" b="1" dirty="0">
              <a:solidFill>
                <a:schemeClr val="accent3"/>
              </a:solidFill>
              <a:latin typeface="FontAwesome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EFBF42E-1C41-1D4D-A311-0AFC91F1C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84" y="3790892"/>
            <a:ext cx="480713" cy="4807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D13E3A-E6C5-584E-9796-D4720793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8" y="1657802"/>
            <a:ext cx="392954" cy="3929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94AFAF-ECDA-6644-93A7-58B0EB79E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7" y="2731031"/>
            <a:ext cx="371572" cy="3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800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2091040" y="19833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dirty="0"/>
              <a:t>Q &amp; A</a:t>
            </a:r>
            <a:endParaRPr sz="4800" dirty="0"/>
          </a:p>
        </p:txBody>
      </p:sp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146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PROCESS ISSUE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32350"/>
            <a:ext cx="3432503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EXAM QUALITY </a:t>
            </a:r>
            <a:r>
              <a:rPr lang="en-US" sz="15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IS LOW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463F9-A1BF-F949-9542-91C26D76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05" y="1527685"/>
            <a:ext cx="511063" cy="5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1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CURRENT PROCESS ISSUE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32350"/>
            <a:ext cx="3432503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EXAM QUALITY </a:t>
            </a:r>
            <a:r>
              <a:rPr lang="en-US" sz="15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IS LOW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Flowchart: Off-page Connector 13">
            <a:extLst>
              <a:ext uri="{FF2B5EF4-FFF2-40B4-BE49-F238E27FC236}">
                <a16:creationId xmlns:a16="http://schemas.microsoft.com/office/drawing/2014/main" id="{82D4D4E9-8712-2448-988E-83AA6EBE7022}"/>
              </a:ext>
            </a:extLst>
          </p:cNvPr>
          <p:cNvSpPr/>
          <p:nvPr/>
        </p:nvSpPr>
        <p:spPr>
          <a:xfrm rot="16200000">
            <a:off x="1268930" y="1942928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Round Same Side Corner Rectangle 50">
            <a:extLst>
              <a:ext uri="{FF2B5EF4-FFF2-40B4-BE49-F238E27FC236}">
                <a16:creationId xmlns:a16="http://schemas.microsoft.com/office/drawing/2014/main" id="{1D5C7FC0-2AF6-3845-AC7B-DFF432856473}"/>
              </a:ext>
            </a:extLst>
          </p:cNvPr>
          <p:cNvSpPr/>
          <p:nvPr/>
        </p:nvSpPr>
        <p:spPr>
          <a:xfrm rot="16200000">
            <a:off x="232001" y="2518996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AE95AF-50B6-FA47-A9D0-88E5282DD553}"/>
              </a:ext>
            </a:extLst>
          </p:cNvPr>
          <p:cNvCxnSpPr>
            <a:cxnSpLocks/>
          </p:cNvCxnSpPr>
          <p:nvPr/>
        </p:nvCxnSpPr>
        <p:spPr>
          <a:xfrm>
            <a:off x="2456428" y="2749425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DF13507-CDAC-854F-B054-A7C5D4D3792B}"/>
              </a:ext>
            </a:extLst>
          </p:cNvPr>
          <p:cNvSpPr/>
          <p:nvPr/>
        </p:nvSpPr>
        <p:spPr>
          <a:xfrm>
            <a:off x="3246505" y="267715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B73AD95-13AD-B649-BD2E-89BC031C7B9C}"/>
              </a:ext>
            </a:extLst>
          </p:cNvPr>
          <p:cNvSpPr txBox="1">
            <a:spLocks/>
          </p:cNvSpPr>
          <p:nvPr/>
        </p:nvSpPr>
        <p:spPr>
          <a:xfrm>
            <a:off x="3738857" y="2595928"/>
            <a:ext cx="3504423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buClrTx/>
              <a:defRPr/>
            </a:pPr>
            <a:r>
              <a:rPr lang="en-US" sz="1500" b="1" kern="1200" dirty="0">
                <a:solidFill>
                  <a:schemeClr val="accent2"/>
                </a:solidFill>
              </a:rPr>
              <a:t>DUPLICATED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DB8B0-452B-A945-A827-4C07576E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94" y="2454933"/>
            <a:ext cx="535917" cy="535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463F9-A1BF-F949-9542-91C26D760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05" y="1527685"/>
            <a:ext cx="511063" cy="5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10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CURRENT PROCESS ISSUE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4" name="Flowchart: Off-page Connector 7">
            <a:extLst>
              <a:ext uri="{FF2B5EF4-FFF2-40B4-BE49-F238E27FC236}">
                <a16:creationId xmlns:a16="http://schemas.microsoft.com/office/drawing/2014/main" id="{152AE60F-3492-FB48-81CC-9485B4C26A56}"/>
              </a:ext>
            </a:extLst>
          </p:cNvPr>
          <p:cNvSpPr/>
          <p:nvPr/>
        </p:nvSpPr>
        <p:spPr>
          <a:xfrm rot="16200000">
            <a:off x="1285441" y="97672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DBA663D-D35E-6749-8C01-7836B1537ACF}"/>
              </a:ext>
            </a:extLst>
          </p:cNvPr>
          <p:cNvSpPr/>
          <p:nvPr/>
        </p:nvSpPr>
        <p:spPr>
          <a:xfrm rot="16200000">
            <a:off x="248512" y="155278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AA79D-5652-C248-819E-27663D9FB13F}"/>
              </a:ext>
            </a:extLst>
          </p:cNvPr>
          <p:cNvCxnSpPr>
            <a:endCxn id="47" idx="2"/>
          </p:cNvCxnSpPr>
          <p:nvPr/>
        </p:nvCxnSpPr>
        <p:spPr>
          <a:xfrm>
            <a:off x="2472939" y="178321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A094B6F-5FE7-CE46-8968-6EE462DDF173}"/>
              </a:ext>
            </a:extLst>
          </p:cNvPr>
          <p:cNvSpPr/>
          <p:nvPr/>
        </p:nvSpPr>
        <p:spPr>
          <a:xfrm>
            <a:off x="3263016" y="171094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B5DE432-80A4-C745-AC2B-20862337FE5A}"/>
              </a:ext>
            </a:extLst>
          </p:cNvPr>
          <p:cNvSpPr txBox="1">
            <a:spLocks/>
          </p:cNvSpPr>
          <p:nvPr/>
        </p:nvSpPr>
        <p:spPr>
          <a:xfrm>
            <a:off x="3697761" y="1632350"/>
            <a:ext cx="3432503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EXAM QUALITY </a:t>
            </a:r>
            <a:r>
              <a:rPr lang="en-US" sz="15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IS LOW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Flowchart: Off-page Connector 13">
            <a:extLst>
              <a:ext uri="{FF2B5EF4-FFF2-40B4-BE49-F238E27FC236}">
                <a16:creationId xmlns:a16="http://schemas.microsoft.com/office/drawing/2014/main" id="{82D4D4E9-8712-2448-988E-83AA6EBE7022}"/>
              </a:ext>
            </a:extLst>
          </p:cNvPr>
          <p:cNvSpPr/>
          <p:nvPr/>
        </p:nvSpPr>
        <p:spPr>
          <a:xfrm rot="16200000">
            <a:off x="1268930" y="1942928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Round Same Side Corner Rectangle 50">
            <a:extLst>
              <a:ext uri="{FF2B5EF4-FFF2-40B4-BE49-F238E27FC236}">
                <a16:creationId xmlns:a16="http://schemas.microsoft.com/office/drawing/2014/main" id="{1D5C7FC0-2AF6-3845-AC7B-DFF432856473}"/>
              </a:ext>
            </a:extLst>
          </p:cNvPr>
          <p:cNvSpPr/>
          <p:nvPr/>
        </p:nvSpPr>
        <p:spPr>
          <a:xfrm rot="16200000">
            <a:off x="232001" y="2518996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AE95AF-50B6-FA47-A9D0-88E5282DD553}"/>
              </a:ext>
            </a:extLst>
          </p:cNvPr>
          <p:cNvCxnSpPr>
            <a:cxnSpLocks/>
          </p:cNvCxnSpPr>
          <p:nvPr/>
        </p:nvCxnSpPr>
        <p:spPr>
          <a:xfrm>
            <a:off x="2456428" y="2749425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DF13507-CDAC-854F-B054-A7C5D4D3792B}"/>
              </a:ext>
            </a:extLst>
          </p:cNvPr>
          <p:cNvSpPr/>
          <p:nvPr/>
        </p:nvSpPr>
        <p:spPr>
          <a:xfrm>
            <a:off x="3246505" y="267715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B73AD95-13AD-B649-BD2E-89BC031C7B9C}"/>
              </a:ext>
            </a:extLst>
          </p:cNvPr>
          <p:cNvSpPr txBox="1">
            <a:spLocks/>
          </p:cNvSpPr>
          <p:nvPr/>
        </p:nvSpPr>
        <p:spPr>
          <a:xfrm>
            <a:off x="3738857" y="2595928"/>
            <a:ext cx="3504423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5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DUPLICATED QUESTIONS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Flowchart: Off-page Connector 17">
            <a:extLst>
              <a:ext uri="{FF2B5EF4-FFF2-40B4-BE49-F238E27FC236}">
                <a16:creationId xmlns:a16="http://schemas.microsoft.com/office/drawing/2014/main" id="{B12426E8-5776-044F-8B6F-C714FE33EE65}"/>
              </a:ext>
            </a:extLst>
          </p:cNvPr>
          <p:cNvSpPr/>
          <p:nvPr/>
        </p:nvSpPr>
        <p:spPr>
          <a:xfrm rot="16200000">
            <a:off x="1268930" y="2922247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Round Same Side Corner Rectangle 24">
            <a:extLst>
              <a:ext uri="{FF2B5EF4-FFF2-40B4-BE49-F238E27FC236}">
                <a16:creationId xmlns:a16="http://schemas.microsoft.com/office/drawing/2014/main" id="{0F12AE6E-447B-B041-BBD2-375E98FDE02C}"/>
              </a:ext>
            </a:extLst>
          </p:cNvPr>
          <p:cNvSpPr/>
          <p:nvPr/>
        </p:nvSpPr>
        <p:spPr>
          <a:xfrm rot="16200000">
            <a:off x="232001" y="3498315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3D38C2-80F4-B348-9055-21C10A669400}"/>
              </a:ext>
            </a:extLst>
          </p:cNvPr>
          <p:cNvCxnSpPr>
            <a:cxnSpLocks/>
          </p:cNvCxnSpPr>
          <p:nvPr/>
        </p:nvCxnSpPr>
        <p:spPr>
          <a:xfrm>
            <a:off x="2456428" y="3728744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BA54145-ADCC-D740-8EBB-3A61D55B07E0}"/>
              </a:ext>
            </a:extLst>
          </p:cNvPr>
          <p:cNvSpPr/>
          <p:nvPr/>
        </p:nvSpPr>
        <p:spPr>
          <a:xfrm>
            <a:off x="3246505" y="365647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F9BCFED-3654-A34E-832D-B57D6B1CC56A}"/>
              </a:ext>
            </a:extLst>
          </p:cNvPr>
          <p:cNvSpPr txBox="1">
            <a:spLocks/>
          </p:cNvSpPr>
          <p:nvPr/>
        </p:nvSpPr>
        <p:spPr>
          <a:xfrm>
            <a:off x="3731594" y="3541742"/>
            <a:ext cx="4785681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buClrTx/>
              <a:defRPr/>
            </a:pPr>
            <a:r>
              <a:rPr lang="en-US" sz="15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MANAGING UNACCEPTED TOOL IS INFLEXIBLE.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CF4304-71F6-1642-9DFD-B4D1B2E5C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94" y="3469795"/>
            <a:ext cx="468606" cy="468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1DB8B0-452B-A945-A827-4C07576EA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494" y="2454933"/>
            <a:ext cx="535917" cy="535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463F9-A1BF-F949-9542-91C26D760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805" y="1527685"/>
            <a:ext cx="511063" cy="5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9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ISSUE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>
            <a:extLst>
              <a:ext uri="{FF2B5EF4-FFF2-40B4-BE49-F238E27FC236}">
                <a16:creationId xmlns:a16="http://schemas.microsoft.com/office/drawing/2014/main" id="{792B9A07-C939-EB4D-B2CE-7FFAB951935C}"/>
              </a:ext>
            </a:extLst>
          </p:cNvPr>
          <p:cNvSpPr/>
          <p:nvPr/>
        </p:nvSpPr>
        <p:spPr>
          <a:xfrm rot="8100000">
            <a:off x="961936" y="1820126"/>
            <a:ext cx="564954" cy="503950"/>
          </a:xfrm>
          <a:prstGeom prst="teardrop">
            <a:avLst/>
          </a:prstGeom>
          <a:solidFill>
            <a:schemeClr val="accent1"/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1E50269-36BF-5745-95C3-BE3087D31F2C}"/>
              </a:ext>
            </a:extLst>
          </p:cNvPr>
          <p:cNvSpPr/>
          <p:nvPr/>
        </p:nvSpPr>
        <p:spPr>
          <a:xfrm>
            <a:off x="1058193" y="1912932"/>
            <a:ext cx="372442" cy="332225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latin typeface="FontAwesome" pitchFamily="2" charset="0"/>
              </a:rPr>
              <a:t></a:t>
            </a:r>
            <a:endParaRPr lang="en-US" sz="825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BABDF4-C3C8-5345-B3C6-7E261F206880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194F7530-C5A4-F841-B40B-65579B98C38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90A23A-8CD7-764B-9903-3A384FB8051F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700C62-330E-2F4F-8AA6-081516B5CEC2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54" name="Notched Right Arrow 53">
              <a:extLst>
                <a:ext uri="{FF2B5EF4-FFF2-40B4-BE49-F238E27FC236}">
                  <a16:creationId xmlns:a16="http://schemas.microsoft.com/office/drawing/2014/main" id="{3DEEC17F-C36F-6049-8962-3674D3086EB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A8A445-DA5C-134C-A4E0-282C4311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5E241C-F8FC-0648-8560-263A2F14C42F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27BB1651-7F11-BA4A-98D3-08D066E92C2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B2E8A5-79F5-ED40-819D-E03D5F44310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88">
            <a:extLst>
              <a:ext uri="{FF2B5EF4-FFF2-40B4-BE49-F238E27FC236}">
                <a16:creationId xmlns:a16="http://schemas.microsoft.com/office/drawing/2014/main" id="{FD86A6C9-45E5-9449-919E-86F801138D18}"/>
              </a:ext>
            </a:extLst>
          </p:cNvPr>
          <p:cNvGrpSpPr/>
          <p:nvPr/>
        </p:nvGrpSpPr>
        <p:grpSpPr>
          <a:xfrm>
            <a:off x="2959806" y="3557401"/>
            <a:ext cx="2637905" cy="455237"/>
            <a:chOff x="102277" y="661615"/>
            <a:chExt cx="2546678" cy="27438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99714C-DC5B-3643-873C-2AB4B7D28965}"/>
                </a:ext>
              </a:extLst>
            </p:cNvPr>
            <p:cNvSpPr txBox="1"/>
            <p:nvPr/>
          </p:nvSpPr>
          <p:spPr>
            <a:xfrm>
              <a:off x="102277" y="661615"/>
              <a:ext cx="2546678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APPROVE TEST EXAM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0015A3-3683-9E46-8996-C9C88592091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4" name="Arc 63">
            <a:extLst>
              <a:ext uri="{FF2B5EF4-FFF2-40B4-BE49-F238E27FC236}">
                <a16:creationId xmlns:a16="http://schemas.microsoft.com/office/drawing/2014/main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455908-ABF4-194C-A7D7-859DB329031F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id="{BEDD70FA-7B0C-1441-9CFF-3852BBDA8A0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015961F-E15C-534F-BA45-4A490361F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00F7B7C-0416-E840-8447-1BFC6FC50661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D0781B5-5DE7-3C49-A92A-A78D58D156CE}"/>
              </a:ext>
            </a:extLst>
          </p:cNvPr>
          <p:cNvCxnSpPr>
            <a:stCxn id="72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9E261A-B48A-2049-81E9-1C392E61CCBC}"/>
              </a:ext>
            </a:extLst>
          </p:cNvPr>
          <p:cNvGrpSpPr/>
          <p:nvPr/>
        </p:nvGrpSpPr>
        <p:grpSpPr>
          <a:xfrm rot="10800000">
            <a:off x="5484202" y="3645975"/>
            <a:ext cx="564954" cy="503950"/>
            <a:chOff x="1295010" y="1516652"/>
            <a:chExt cx="558911" cy="558911"/>
          </a:xfrm>
        </p:grpSpPr>
        <p:sp>
          <p:nvSpPr>
            <p:cNvPr id="72" name="Teardrop 71">
              <a:extLst>
                <a:ext uri="{FF2B5EF4-FFF2-40B4-BE49-F238E27FC236}">
                  <a16:creationId xmlns:a16="http://schemas.microsoft.com/office/drawing/2014/main" id="{3D93CD85-B37B-FE41-9AE8-D67A5741C38F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BE63C7-9AC8-4145-B0D0-8B9EBE3D9353}"/>
                </a:ext>
              </a:extLst>
            </p:cNvPr>
            <p:cNvSpPr/>
            <p:nvPr/>
          </p:nvSpPr>
          <p:spPr>
            <a:xfrm rot="10800000"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88">
            <a:extLst>
              <a:ext uri="{FF2B5EF4-FFF2-40B4-BE49-F238E27FC236}">
                <a16:creationId xmlns:a16="http://schemas.microsoft.com/office/drawing/2014/main" id="{8D22F906-21EF-D649-A886-3D17761CFF40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DACDF4-9E14-9B4F-83BD-285F0098B66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323D11-6BBE-974F-9B20-E4637FED42A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894A17-9B36-5343-BFD3-CF3D09FED059}"/>
              </a:ext>
            </a:extLst>
          </p:cNvPr>
          <p:cNvGrpSpPr/>
          <p:nvPr/>
        </p:nvGrpSpPr>
        <p:grpSpPr>
          <a:xfrm>
            <a:off x="6459540" y="2827705"/>
            <a:ext cx="1630911" cy="311654"/>
            <a:chOff x="769938" y="2456536"/>
            <a:chExt cx="1613466" cy="345642"/>
          </a:xfrm>
        </p:grpSpPr>
        <p:sp>
          <p:nvSpPr>
            <p:cNvPr id="89" name="Notched Right Arrow 88">
              <a:extLst>
                <a:ext uri="{FF2B5EF4-FFF2-40B4-BE49-F238E27FC236}">
                  <a16:creationId xmlns:a16="http://schemas.microsoft.com/office/drawing/2014/main" id="{708B8AFF-2BD1-DD4E-BEA1-C90DBFC769B4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644ADCF-10A0-684C-A4AC-A596B9EE4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C7B54804-749E-284D-B765-F1B6CCCCD766}"/>
              </a:ext>
            </a:extLst>
          </p:cNvPr>
          <p:cNvSpPr txBox="1"/>
          <p:nvPr/>
        </p:nvSpPr>
        <p:spPr>
          <a:xfrm>
            <a:off x="6759469" y="3182050"/>
            <a:ext cx="1028372" cy="29601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5"/>
                </a:solidFill>
              </a:rPr>
              <a:t>Student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A9DED64-DEAE-E448-9672-9AA41DECBC5E}"/>
              </a:ext>
            </a:extLst>
          </p:cNvPr>
          <p:cNvCxnSpPr>
            <a:stCxn id="94" idx="7"/>
          </p:cNvCxnSpPr>
          <p:nvPr/>
        </p:nvCxnSpPr>
        <p:spPr>
          <a:xfrm flipH="1">
            <a:off x="7272865" y="2424151"/>
            <a:ext cx="1" cy="554432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A9D31F8-0E3C-734C-ABAE-5691899768BD}"/>
              </a:ext>
            </a:extLst>
          </p:cNvPr>
          <p:cNvGrpSpPr/>
          <p:nvPr/>
        </p:nvGrpSpPr>
        <p:grpSpPr>
          <a:xfrm>
            <a:off x="6990388" y="1815830"/>
            <a:ext cx="564954" cy="503950"/>
            <a:chOff x="1295010" y="1516652"/>
            <a:chExt cx="558911" cy="558911"/>
          </a:xfrm>
        </p:grpSpPr>
        <p:sp>
          <p:nvSpPr>
            <p:cNvPr id="94" name="Teardrop 93">
              <a:extLst>
                <a:ext uri="{FF2B5EF4-FFF2-40B4-BE49-F238E27FC236}">
                  <a16:creationId xmlns:a16="http://schemas.microsoft.com/office/drawing/2014/main" id="{D3855C11-8245-6341-8586-11609074E339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68CC88-2B32-574F-BF2A-9FC698CA30FA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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88">
            <a:extLst>
              <a:ext uri="{FF2B5EF4-FFF2-40B4-BE49-F238E27FC236}">
                <a16:creationId xmlns:a16="http://schemas.microsoft.com/office/drawing/2014/main" id="{41BBA563-9B92-1B4E-8073-3A30A1C0248B}"/>
              </a:ext>
            </a:extLst>
          </p:cNvPr>
          <p:cNvGrpSpPr/>
          <p:nvPr/>
        </p:nvGrpSpPr>
        <p:grpSpPr>
          <a:xfrm>
            <a:off x="6583363" y="3557401"/>
            <a:ext cx="1419138" cy="334982"/>
            <a:chOff x="690582" y="661615"/>
            <a:chExt cx="1370060" cy="20190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AF8033-18F1-734A-AF4F-AEBC4E49D53E}"/>
                </a:ext>
              </a:extLst>
            </p:cNvPr>
            <p:cNvSpPr txBox="1"/>
            <p:nvPr/>
          </p:nvSpPr>
          <p:spPr>
            <a:xfrm>
              <a:off x="1375583" y="661615"/>
              <a:ext cx="83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900" b="1" dirty="0">
                <a:solidFill>
                  <a:schemeClr val="accent5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C0F5846-620D-1E40-AC62-EA6E31207EA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ED5805-8193-054D-9CF9-04622AB326F9}"/>
              </a:ext>
            </a:extLst>
          </p:cNvPr>
          <p:cNvGrpSpPr/>
          <p:nvPr/>
        </p:nvGrpSpPr>
        <p:grpSpPr>
          <a:xfrm rot="10800000">
            <a:off x="2469783" y="3645975"/>
            <a:ext cx="564954" cy="503950"/>
            <a:chOff x="1295010" y="1516652"/>
            <a:chExt cx="558911" cy="558911"/>
          </a:xfrm>
        </p:grpSpPr>
        <p:sp>
          <p:nvSpPr>
            <p:cNvPr id="81" name="Teardrop 80">
              <a:extLst>
                <a:ext uri="{FF2B5EF4-FFF2-40B4-BE49-F238E27FC236}">
                  <a16:creationId xmlns:a16="http://schemas.microsoft.com/office/drawing/2014/main" id="{1589D975-C86C-F440-A861-25A22A5ACAFE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AE037A3-C00F-E344-99C7-C7ADD6932A8D}"/>
                </a:ext>
              </a:extLst>
            </p:cNvPr>
            <p:cNvSpPr/>
            <p:nvPr/>
          </p:nvSpPr>
          <p:spPr>
            <a:xfrm rot="10800000">
              <a:off x="1330108" y="1557696"/>
              <a:ext cx="476830" cy="49353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43477EA4-591A-9D4B-B83A-325B3EDB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E20BA14-9A33-CE4B-BD18-193D8BA5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36" y="1877610"/>
            <a:ext cx="404389" cy="40438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D2B9083-C19C-2A44-A187-177CF7F8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604" y="3668778"/>
            <a:ext cx="388340" cy="38834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857B697-51AB-564E-9C3B-1CAE3A038789}"/>
              </a:ext>
            </a:extLst>
          </p:cNvPr>
          <p:cNvSpPr txBox="1"/>
          <p:nvPr/>
        </p:nvSpPr>
        <p:spPr>
          <a:xfrm>
            <a:off x="6408481" y="3517249"/>
            <a:ext cx="1745671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accent5"/>
                </a:solidFill>
              </a:rPr>
              <a:t>TAKE A TEST EXAM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0" y="2669444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208939-58B1-D54C-A234-1E8C3D979786}"/>
              </a:ext>
            </a:extLst>
          </p:cNvPr>
          <p:cNvSpPr txBox="1"/>
          <p:nvPr/>
        </p:nvSpPr>
        <p:spPr>
          <a:xfrm>
            <a:off x="598636" y="3587813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Teacher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Teacher wants to add questions to question bank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C4FD5-DF4E-CA40-A0AA-8DF929E68BD3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5538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4;p14">
            <a:extLst>
              <a:ext uri="{FF2B5EF4-FFF2-40B4-BE49-F238E27FC236}">
                <a16:creationId xmlns:a16="http://schemas.microsoft.com/office/drawing/2014/main" id="{DBC29D9A-86FC-A647-A984-0DB60B2D3409}"/>
              </a:ext>
            </a:extLst>
          </p:cNvPr>
          <p:cNvSpPr txBox="1"/>
          <p:nvPr/>
        </p:nvSpPr>
        <p:spPr>
          <a:xfrm>
            <a:off x="7676249" y="1166648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98C9B-155B-384D-9846-CDADCD85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79" y="190822"/>
            <a:ext cx="3848100" cy="825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E39A8A4-183D-2D4B-8584-AD1909068C3C}"/>
              </a:ext>
            </a:extLst>
          </p:cNvPr>
          <p:cNvGrpSpPr/>
          <p:nvPr/>
        </p:nvGrpSpPr>
        <p:grpSpPr>
          <a:xfrm>
            <a:off x="132935" y="1881345"/>
            <a:ext cx="5633001" cy="1769492"/>
            <a:chOff x="132935" y="1429406"/>
            <a:chExt cx="5633001" cy="17694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F62AC5-1584-2049-BEC3-D48D7B22A7A3}"/>
                </a:ext>
              </a:extLst>
            </p:cNvPr>
            <p:cNvSpPr txBox="1"/>
            <p:nvPr/>
          </p:nvSpPr>
          <p:spPr>
            <a:xfrm>
              <a:off x="2043248" y="1778637"/>
              <a:ext cx="3722688" cy="142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err="1">
                  <a:solidFill>
                    <a:schemeClr val="bg1"/>
                  </a:solidFill>
                </a:rPr>
                <a:t>Nguyễn</a:t>
              </a:r>
              <a:r>
                <a:rPr lang="en-US" sz="2000" dirty="0">
                  <a:solidFill>
                    <a:schemeClr val="bg1"/>
                  </a:solidFill>
                </a:rPr>
                <a:t> Minh </a:t>
              </a:r>
              <a:r>
                <a:rPr lang="en-US" sz="2000" dirty="0" err="1">
                  <a:solidFill>
                    <a:schemeClr val="bg1"/>
                  </a:solidFill>
                </a:rPr>
                <a:t>Hưng</a:t>
              </a:r>
              <a:r>
                <a:rPr lang="en-US" sz="2000" dirty="0">
                  <a:solidFill>
                    <a:schemeClr val="bg1"/>
                  </a:solidFill>
                </a:rPr>
                <a:t> – Leader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Cao </a:t>
              </a:r>
              <a:r>
                <a:rPr lang="en-US" sz="2000" dirty="0" err="1">
                  <a:solidFill>
                    <a:schemeClr val="bg1"/>
                  </a:solidFill>
                </a:rPr>
                <a:t>Trung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Hiếu</a:t>
              </a:r>
              <a:r>
                <a:rPr lang="en-US" sz="2000" dirty="0">
                  <a:solidFill>
                    <a:schemeClr val="bg1"/>
                  </a:solidFill>
                </a:rPr>
                <a:t> – Member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 err="1">
                  <a:solidFill>
                    <a:schemeClr val="bg1"/>
                  </a:solidFill>
                </a:rPr>
                <a:t>Trương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Tấn</a:t>
              </a:r>
              <a:r>
                <a:rPr lang="en-US" sz="2000" dirty="0">
                  <a:solidFill>
                    <a:schemeClr val="bg1"/>
                  </a:solidFill>
                </a:rPr>
                <a:t> Sang – Member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C6A5E8-BDD7-2440-8822-DB91268BA1E5}"/>
                </a:ext>
              </a:extLst>
            </p:cNvPr>
            <p:cNvSpPr txBox="1"/>
            <p:nvPr/>
          </p:nvSpPr>
          <p:spPr>
            <a:xfrm>
              <a:off x="132935" y="1429406"/>
              <a:ext cx="3722688" cy="49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OUR TEAM: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BEBB1D-4876-7A49-9041-A1E1A6674C65}"/>
              </a:ext>
            </a:extLst>
          </p:cNvPr>
          <p:cNvSpPr txBox="1"/>
          <p:nvPr/>
        </p:nvSpPr>
        <p:spPr>
          <a:xfrm>
            <a:off x="132935" y="1097365"/>
            <a:ext cx="5448414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SUPERVISORS: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		 Mr. </a:t>
            </a:r>
            <a:r>
              <a:rPr lang="en-US" sz="2000" dirty="0" err="1">
                <a:solidFill>
                  <a:schemeClr val="bg1"/>
                </a:solidFill>
              </a:rPr>
              <a:t>Kiều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Trọng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Khánh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3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0" y="2669444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208939-58B1-D54C-A234-1E8C3D979786}"/>
              </a:ext>
            </a:extLst>
          </p:cNvPr>
          <p:cNvSpPr txBox="1"/>
          <p:nvPr/>
        </p:nvSpPr>
        <p:spPr>
          <a:xfrm>
            <a:off x="589584" y="3587813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Teacher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Teacher wants to add questions to question bank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795391" y="2680109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4843105-BFE3-174D-AD72-2E94FD368973}"/>
              </a:ext>
            </a:extLst>
          </p:cNvPr>
          <p:cNvSpPr/>
          <p:nvPr/>
        </p:nvSpPr>
        <p:spPr>
          <a:xfrm>
            <a:off x="1795391" y="3228098"/>
            <a:ext cx="1728210" cy="359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01A80-8DC9-0C4F-9190-54EA9D3518EA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4798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0" y="2669444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208939-58B1-D54C-A234-1E8C3D979786}"/>
              </a:ext>
            </a:extLst>
          </p:cNvPr>
          <p:cNvSpPr txBox="1"/>
          <p:nvPr/>
        </p:nvSpPr>
        <p:spPr>
          <a:xfrm>
            <a:off x="589584" y="3587813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Teacher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Teacher wants to add questions to question bank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795391" y="2680109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4843105-BFE3-174D-AD72-2E94FD368973}"/>
              </a:ext>
            </a:extLst>
          </p:cNvPr>
          <p:cNvSpPr/>
          <p:nvPr/>
        </p:nvSpPr>
        <p:spPr>
          <a:xfrm>
            <a:off x="1795391" y="3228098"/>
            <a:ext cx="1728210" cy="359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4C306-4F49-BF47-AF0F-9B1D000C8D66}"/>
              </a:ext>
            </a:extLst>
          </p:cNvPr>
          <p:cNvSpPr txBox="1"/>
          <p:nvPr/>
        </p:nvSpPr>
        <p:spPr>
          <a:xfrm>
            <a:off x="1865981" y="2355625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Upload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87EB4-C45C-C04F-853A-77DFB5DF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206" y="2099914"/>
            <a:ext cx="665314" cy="665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BBAAB5-E6DB-5745-844D-F5E28DE419EA}"/>
              </a:ext>
            </a:extLst>
          </p:cNvPr>
          <p:cNvSpPr txBox="1"/>
          <p:nvPr/>
        </p:nvSpPr>
        <p:spPr>
          <a:xfrm>
            <a:off x="1822016" y="3587813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Create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90EC6-927D-E649-A075-434E48C8955A}"/>
              </a:ext>
            </a:extLst>
          </p:cNvPr>
          <p:cNvSpPr txBox="1"/>
          <p:nvPr/>
        </p:nvSpPr>
        <p:spPr>
          <a:xfrm>
            <a:off x="2388155" y="2955790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6EBC0-3DF5-F641-AC63-8D2CE28DB68F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235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0" y="2669444"/>
            <a:ext cx="918369" cy="9183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Teacher wants to add questions to question bank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795391" y="2680109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4843105-BFE3-174D-AD72-2E94FD368973}"/>
              </a:ext>
            </a:extLst>
          </p:cNvPr>
          <p:cNvSpPr/>
          <p:nvPr/>
        </p:nvSpPr>
        <p:spPr>
          <a:xfrm>
            <a:off x="1795391" y="3228098"/>
            <a:ext cx="1728210" cy="3597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4C306-4F49-BF47-AF0F-9B1D000C8D66}"/>
              </a:ext>
            </a:extLst>
          </p:cNvPr>
          <p:cNvSpPr txBox="1"/>
          <p:nvPr/>
        </p:nvSpPr>
        <p:spPr>
          <a:xfrm>
            <a:off x="1865981" y="2355625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Upload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87EB4-C45C-C04F-853A-77DFB5DF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80" y="2099914"/>
            <a:ext cx="665314" cy="665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BBAAB5-E6DB-5745-844D-F5E28DE419EA}"/>
              </a:ext>
            </a:extLst>
          </p:cNvPr>
          <p:cNvSpPr txBox="1"/>
          <p:nvPr/>
        </p:nvSpPr>
        <p:spPr>
          <a:xfrm>
            <a:off x="1822016" y="3587813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Create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90EC6-927D-E649-A075-434E48C8955A}"/>
              </a:ext>
            </a:extLst>
          </p:cNvPr>
          <p:cNvSpPr txBox="1"/>
          <p:nvPr/>
        </p:nvSpPr>
        <p:spPr>
          <a:xfrm>
            <a:off x="2388155" y="2955790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04BF53-9B38-C645-B3BA-435B7931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523" y="2650493"/>
            <a:ext cx="918369" cy="918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AC643E-B554-6343-8DEF-84725EFFA42A}"/>
              </a:ext>
            </a:extLst>
          </p:cNvPr>
          <p:cNvSpPr txBox="1"/>
          <p:nvPr/>
        </p:nvSpPr>
        <p:spPr>
          <a:xfrm>
            <a:off x="3700253" y="3637257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F8A25-CC32-BD4C-9260-661CA5EEE58D}"/>
              </a:ext>
            </a:extLst>
          </p:cNvPr>
          <p:cNvSpPr txBox="1"/>
          <p:nvPr/>
        </p:nvSpPr>
        <p:spPr>
          <a:xfrm>
            <a:off x="589584" y="3587813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Teacher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79C683-F43A-DB47-9889-231EE95F4EAB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2102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208939-58B1-D54C-A234-1E8C3D979786}"/>
              </a:ext>
            </a:extLst>
          </p:cNvPr>
          <p:cNvSpPr txBox="1"/>
          <p:nvPr/>
        </p:nvSpPr>
        <p:spPr>
          <a:xfrm>
            <a:off x="334005" y="3647712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Another teacher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2785E-AC85-C241-9D78-6394E200D8B1}"/>
              </a:ext>
            </a:extLst>
          </p:cNvPr>
          <p:cNvSpPr txBox="1"/>
          <p:nvPr/>
        </p:nvSpPr>
        <p:spPr>
          <a:xfrm>
            <a:off x="607691" y="1673583"/>
            <a:ext cx="79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Another teacher wants to add questions to question bank</a:t>
            </a:r>
            <a:r>
              <a:rPr lang="en-US" sz="1600" b="1" dirty="0"/>
              <a:t> </a:t>
            </a:r>
            <a:r>
              <a:rPr lang="en-US" sz="1600" dirty="0"/>
              <a:t>too.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0823B-2AB2-BD48-BA81-F0B802F73D54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986F1-48DF-0345-B184-19C0B4AD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23" y="2668853"/>
            <a:ext cx="848765" cy="8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61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830361" y="3020939"/>
            <a:ext cx="1327509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4C306-4F49-BF47-AF0F-9B1D000C8D66}"/>
              </a:ext>
            </a:extLst>
          </p:cNvPr>
          <p:cNvSpPr txBox="1"/>
          <p:nvPr/>
        </p:nvSpPr>
        <p:spPr>
          <a:xfrm>
            <a:off x="2022780" y="2710429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Upload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87EB4-C45C-C04F-853A-77DFB5DF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289" y="2388701"/>
            <a:ext cx="1259011" cy="12590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790D1C-E409-694E-BDCB-D35D0AED5D7E}"/>
              </a:ext>
            </a:extLst>
          </p:cNvPr>
          <p:cNvSpPr txBox="1"/>
          <p:nvPr/>
        </p:nvSpPr>
        <p:spPr>
          <a:xfrm>
            <a:off x="3384919" y="364771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693A2-6729-E54B-A899-95BB0B2C8EE7}"/>
              </a:ext>
            </a:extLst>
          </p:cNvPr>
          <p:cNvSpPr txBox="1"/>
          <p:nvPr/>
        </p:nvSpPr>
        <p:spPr>
          <a:xfrm>
            <a:off x="607691" y="1673583"/>
            <a:ext cx="7949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Another teacher wants to add questions to question bank</a:t>
            </a:r>
            <a:r>
              <a:rPr lang="en-US" sz="1600" b="1" dirty="0"/>
              <a:t> </a:t>
            </a:r>
            <a:r>
              <a:rPr lang="en-US" sz="1600" dirty="0"/>
              <a:t>too.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C8DA6-9355-B446-9E95-5A497A5A72BE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67D50A-5A6A-224C-9F7B-C2A1E623DC99}"/>
              </a:ext>
            </a:extLst>
          </p:cNvPr>
          <p:cNvSpPr txBox="1"/>
          <p:nvPr/>
        </p:nvSpPr>
        <p:spPr>
          <a:xfrm>
            <a:off x="334005" y="3647712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Another teacher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6A4DF4-800B-1741-80FD-16F4480AB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23" y="2668853"/>
            <a:ext cx="848765" cy="8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0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1" y="1673583"/>
            <a:ext cx="794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Another teacher wants to add questions to question bank</a:t>
            </a:r>
            <a:r>
              <a:rPr lang="en-US" sz="1600" b="1" dirty="0"/>
              <a:t> </a:t>
            </a:r>
            <a:r>
              <a:rPr lang="en-US" sz="1600" dirty="0"/>
              <a:t>too. But some questions in this file are existed in question bank.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9C150F-3F56-6C48-AA79-68F494C1AD98}"/>
              </a:ext>
            </a:extLst>
          </p:cNvPr>
          <p:cNvSpPr/>
          <p:nvPr/>
        </p:nvSpPr>
        <p:spPr>
          <a:xfrm>
            <a:off x="1830361" y="3020939"/>
            <a:ext cx="1327509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4C306-4F49-BF47-AF0F-9B1D000C8D66}"/>
              </a:ext>
            </a:extLst>
          </p:cNvPr>
          <p:cNvSpPr txBox="1"/>
          <p:nvPr/>
        </p:nvSpPr>
        <p:spPr>
          <a:xfrm>
            <a:off x="2022780" y="2710429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Upload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87EB4-C45C-C04F-853A-77DFB5DF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9" y="2388701"/>
            <a:ext cx="1259011" cy="12590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790D1C-E409-694E-BDCB-D35D0AED5D7E}"/>
              </a:ext>
            </a:extLst>
          </p:cNvPr>
          <p:cNvSpPr txBox="1"/>
          <p:nvPr/>
        </p:nvSpPr>
        <p:spPr>
          <a:xfrm>
            <a:off x="3384919" y="3647711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File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D1D2244-AF89-D34C-82D1-57018345D353}"/>
              </a:ext>
            </a:extLst>
          </p:cNvPr>
          <p:cNvSpPr/>
          <p:nvPr/>
        </p:nvSpPr>
        <p:spPr>
          <a:xfrm>
            <a:off x="4624361" y="3018206"/>
            <a:ext cx="1289904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500CA-9C42-DE4D-9EBC-2163BF55FA93}"/>
              </a:ext>
            </a:extLst>
          </p:cNvPr>
          <p:cNvSpPr txBox="1"/>
          <p:nvPr/>
        </p:nvSpPr>
        <p:spPr>
          <a:xfrm>
            <a:off x="4793862" y="271042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Upload to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F11C6E-A4B1-5748-99B1-840A22426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646" y="2669444"/>
            <a:ext cx="757373" cy="7573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866C51-F780-FA40-B035-F5E3B7C9D6C0}"/>
              </a:ext>
            </a:extLst>
          </p:cNvPr>
          <p:cNvSpPr txBox="1"/>
          <p:nvPr/>
        </p:nvSpPr>
        <p:spPr>
          <a:xfrm>
            <a:off x="6139375" y="3599944"/>
            <a:ext cx="1680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0EA1A6-1147-1F4C-9394-0DC999BACA21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6645FF-F90F-E345-B4FF-49377B8077C7}"/>
              </a:ext>
            </a:extLst>
          </p:cNvPr>
          <p:cNvSpPr txBox="1"/>
          <p:nvPr/>
        </p:nvSpPr>
        <p:spPr>
          <a:xfrm>
            <a:off x="334005" y="3647712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Another teacher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CD55EA3-F8D7-E74C-91AF-550184C96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23" y="2668853"/>
            <a:ext cx="848765" cy="8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Issue: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Duplicated questions in question bank.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Waste of server’s storage.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ISSUE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43C17-A70E-1843-8C51-62BA42A34E2D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777A38-C41A-A44A-82F0-9424DCE1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766" y="1537988"/>
            <a:ext cx="4664234" cy="109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4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A0FC-FC29-C14F-821E-9445743A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QUESTION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6A309-0299-9A47-A3F3-D88C16C2B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1A84D-B24C-8540-A20D-8D2E75CA8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53" y="1158775"/>
            <a:ext cx="5810754" cy="396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929846-21A8-4346-9C4A-446BDA077909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87A2C-B102-0849-AF0F-93BEB59B631D}"/>
              </a:ext>
            </a:extLst>
          </p:cNvPr>
          <p:cNvSpPr/>
          <p:nvPr/>
        </p:nvSpPr>
        <p:spPr>
          <a:xfrm>
            <a:off x="1743959" y="1513235"/>
            <a:ext cx="4515439" cy="1427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8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4" y="1502807"/>
            <a:ext cx="2268250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buClrTx/>
              <a:defRPr/>
            </a:pPr>
            <a:r>
              <a:rPr lang="en-US" sz="1600" b="1" kern="1200" dirty="0">
                <a:solidFill>
                  <a:schemeClr val="accent1"/>
                </a:solidFill>
              </a:rPr>
              <a:t>SUPORT FILE IMPORT </a:t>
            </a:r>
            <a:br>
              <a:rPr lang="en-US" sz="1600" b="1" kern="1200" dirty="0">
                <a:solidFill>
                  <a:schemeClr val="accent1"/>
                </a:solidFill>
              </a:rPr>
            </a:br>
            <a:r>
              <a:rPr lang="en-US" sz="1600" b="1" kern="1200" dirty="0">
                <a:solidFill>
                  <a:schemeClr val="accent1"/>
                </a:solidFill>
              </a:rPr>
              <a:t>BY MOODLE FORMAT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CBC7A9-34E3-DE4B-AC2A-75532F5297B6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2D045E-407C-AA4D-94DC-343E665B744B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9464C0-8F58-5C47-88C7-087351DF41DE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ECF94-BC37-874B-8C51-784280BCAEB4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377CB0-5EBC-4045-90E9-815A33FE8783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7A4C96-4D65-A14B-AB96-BEB185033370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529E1E-F27B-6D40-AD9A-03303D4D8671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88CB-0DE8-3E44-BAE8-17B77F4D9B96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B39AF7-D074-344F-A8D0-235BAC744C85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22E111-6C69-B64A-BDED-D907A1944F37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C17828-79AC-924D-824C-1C883BABA456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03FA7A6-0E36-3643-80E0-ACA59163B53F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863FD3-496F-F34E-91B2-408C9E2C12BA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003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4437B8CD-74E9-CB41-8506-E9DFD34DFA10}"/>
              </a:ext>
            </a:extLst>
          </p:cNvPr>
          <p:cNvSpPr/>
          <p:nvPr/>
        </p:nvSpPr>
        <p:spPr>
          <a:xfrm rot="11931966">
            <a:off x="5576693" y="167279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4" y="1502807"/>
            <a:ext cx="2268250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buClrTx/>
              <a:defRPr/>
            </a:pPr>
            <a:r>
              <a:rPr lang="en-US" sz="1600" b="1" kern="1200" dirty="0">
                <a:solidFill>
                  <a:schemeClr val="accent1"/>
                </a:solidFill>
              </a:rPr>
              <a:t>SUPORT FILE IMPORT </a:t>
            </a:r>
            <a:br>
              <a:rPr lang="en-US" sz="1600" b="1" kern="1200" dirty="0">
                <a:solidFill>
                  <a:schemeClr val="accent1"/>
                </a:solidFill>
              </a:rPr>
            </a:br>
            <a:r>
              <a:rPr lang="en-US" sz="1600" b="1" kern="1200" dirty="0">
                <a:solidFill>
                  <a:schemeClr val="accent1"/>
                </a:solidFill>
              </a:rPr>
              <a:t>BY MOODLE FORMAT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A046062-EF4D-494B-BBE8-20202801E1E6}"/>
              </a:ext>
            </a:extLst>
          </p:cNvPr>
          <p:cNvSpPr txBox="1">
            <a:spLocks/>
          </p:cNvSpPr>
          <p:nvPr/>
        </p:nvSpPr>
        <p:spPr>
          <a:xfrm>
            <a:off x="1084964" y="2217207"/>
            <a:ext cx="4037003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buClrTx/>
              <a:defRPr/>
            </a:pPr>
            <a:r>
              <a:rPr lang="en-US" sz="1600" b="1" kern="1200" dirty="0">
                <a:solidFill>
                  <a:schemeClr val="accent2"/>
                </a:solidFill>
              </a:rPr>
              <a:t>WARN DUPLICATED QUESTIONS &amp; EDIT </a:t>
            </a:r>
            <a:br>
              <a:rPr lang="en-US" sz="1600" b="1" kern="1200" dirty="0">
                <a:solidFill>
                  <a:schemeClr val="accent2"/>
                </a:solidFill>
              </a:rPr>
            </a:br>
            <a:r>
              <a:rPr lang="en-US" sz="1600" b="1" kern="1200" dirty="0">
                <a:solidFill>
                  <a:schemeClr val="accent2"/>
                </a:solidFill>
              </a:rPr>
              <a:t>BEFORE SAVE TO DATABASE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8AD6E15-D331-1B44-81DF-0A2D05E7F8FB}"/>
              </a:ext>
            </a:extLst>
          </p:cNvPr>
          <p:cNvSpPr txBox="1">
            <a:spLocks/>
          </p:cNvSpPr>
          <p:nvPr/>
        </p:nvSpPr>
        <p:spPr>
          <a:xfrm>
            <a:off x="395874" y="2100970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E3DB3C-1E82-9D47-B887-CF5B14EDEE51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C8277CA-8516-8E44-A4FD-42849A2C3D8E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604D34E-4D1D-EC45-803D-B0BF71A681BC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258FC1-3E65-7445-B45E-E72727F0FFFE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CA44B52-6285-E446-97B5-4005D6134184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996234-EE36-1C43-BB64-AEA6EB09301D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9FD67D-3034-174B-ACE2-D01C6C1B40C1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809C7DE-D53F-4F45-ACFC-07A8BDE950B9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FF811D-D9CD-9748-99FA-57B8AECA4421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FC82D0A-E680-BD4D-8E59-9EE808CE8EE0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CBFB954-F7BF-024B-B399-C122DB5EFDC5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9D214D5-641F-5D4B-BA0D-1E08BCEAD5DC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0888F87-3ED2-AC48-A114-8C6E9B4D7CF7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88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6FE098B-EA80-3842-AFDD-0C4DD6D43667}"/>
              </a:ext>
            </a:extLst>
          </p:cNvPr>
          <p:cNvSpPr txBox="1">
            <a:spLocks/>
          </p:cNvSpPr>
          <p:nvPr/>
        </p:nvSpPr>
        <p:spPr>
          <a:xfrm>
            <a:off x="917217" y="1690561"/>
            <a:ext cx="2153475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dirty="0">
                <a:solidFill>
                  <a:schemeClr val="accent2"/>
                </a:solidFill>
                <a:latin typeface="+mj-lt"/>
              </a:rPr>
              <a:t>1. INTRODUCTION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77FC02-3161-BF4A-9AB3-7CE9ED30ECCB}"/>
              </a:ext>
            </a:extLst>
          </p:cNvPr>
          <p:cNvSpPr txBox="1">
            <a:spLocks/>
          </p:cNvSpPr>
          <p:nvPr/>
        </p:nvSpPr>
        <p:spPr>
          <a:xfrm>
            <a:off x="917217" y="2145950"/>
            <a:ext cx="403636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2. CURRENT ISSUE &amp; </a:t>
            </a:r>
            <a:r>
              <a:rPr lang="en-US" sz="2000" b="1" dirty="0">
                <a:solidFill>
                  <a:schemeClr val="accent2"/>
                </a:solidFill>
              </a:rPr>
              <a:t>SOLUTION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C870D8-EB24-4B44-9349-47C0567B3535}"/>
              </a:ext>
            </a:extLst>
          </p:cNvPr>
          <p:cNvSpPr txBox="1">
            <a:spLocks/>
          </p:cNvSpPr>
          <p:nvPr/>
        </p:nvSpPr>
        <p:spPr>
          <a:xfrm>
            <a:off x="914802" y="2572148"/>
            <a:ext cx="3522183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dirty="0">
                <a:solidFill>
                  <a:schemeClr val="accent2"/>
                </a:solidFill>
                <a:latin typeface="+mj-lt"/>
              </a:rPr>
              <a:t>3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OUTCOME &amp; LIMITATIONS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38CCCA-BC3D-0C40-B89D-CA5CA8F79CD5}"/>
              </a:ext>
            </a:extLst>
          </p:cNvPr>
          <p:cNvSpPr txBox="1">
            <a:spLocks/>
          </p:cNvSpPr>
          <p:nvPr/>
        </p:nvSpPr>
        <p:spPr>
          <a:xfrm>
            <a:off x="914802" y="3047818"/>
            <a:ext cx="1947649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dirty="0">
                <a:solidFill>
                  <a:schemeClr val="accent2"/>
                </a:solidFill>
                <a:latin typeface="+mj-lt"/>
              </a:rPr>
              <a:t>4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FUTURE PLAN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22DDC77-4798-644A-A527-0D272557DCFD}"/>
              </a:ext>
            </a:extLst>
          </p:cNvPr>
          <p:cNvSpPr txBox="1">
            <a:spLocks/>
          </p:cNvSpPr>
          <p:nvPr/>
        </p:nvSpPr>
        <p:spPr>
          <a:xfrm>
            <a:off x="914802" y="3503207"/>
            <a:ext cx="1001877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dirty="0">
                <a:solidFill>
                  <a:schemeClr val="accent2"/>
                </a:solidFill>
                <a:latin typeface="+mj-lt"/>
              </a:rPr>
              <a:t>5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 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Q &amp; 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029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CF82EE-A4AB-0542-AF90-2E5254ECB947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AC031C2-055C-B847-BAC9-DEB03FBC411F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602015-7D3A-EB4D-B832-27F342870DA2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08F12F-BA2A-6749-8A49-3836E7A08A86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5C3163-6D72-434A-8A31-A2DA4C0E87A9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7AD6A6-C666-314B-BC54-C21EA5407D74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D36E9F4-6606-1D4B-8D8A-A5326488F2F6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EE606BD-68EB-2E4C-B725-8457211D5644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09E7F0-7364-6146-AC84-8E0E7983B7D9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sp>
        <p:nvSpPr>
          <p:cNvPr id="36" name="Arc 35">
            <a:extLst>
              <a:ext uri="{FF2B5EF4-FFF2-40B4-BE49-F238E27FC236}">
                <a16:creationId xmlns:a16="http://schemas.microsoft.com/office/drawing/2014/main" id="{4437B8CD-74E9-CB41-8506-E9DFD34DFA10}"/>
              </a:ext>
            </a:extLst>
          </p:cNvPr>
          <p:cNvSpPr/>
          <p:nvPr/>
        </p:nvSpPr>
        <p:spPr>
          <a:xfrm rot="11931966">
            <a:off x="5576693" y="167279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4" y="1502807"/>
            <a:ext cx="2268250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SUPORT </a:t>
            </a:r>
            <a:r>
              <a: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FILE IMPORT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MOODLE FORMAT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101CA466-DC76-B24F-A5C9-0EE1DB0F75F4}"/>
              </a:ext>
            </a:extLst>
          </p:cNvPr>
          <p:cNvSpPr/>
          <p:nvPr/>
        </p:nvSpPr>
        <p:spPr>
          <a:xfrm rot="5691386">
            <a:off x="7275537" y="248611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A046062-EF4D-494B-BBE8-20202801E1E6}"/>
              </a:ext>
            </a:extLst>
          </p:cNvPr>
          <p:cNvSpPr txBox="1">
            <a:spLocks/>
          </p:cNvSpPr>
          <p:nvPr/>
        </p:nvSpPr>
        <p:spPr>
          <a:xfrm>
            <a:off x="1084964" y="2217207"/>
            <a:ext cx="4037003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WARN DUPLICATED QUESTIONS &amp; EDIT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BEFORE SAVE TO DATABASE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8AD6E15-D331-1B44-81DF-0A2D05E7F8FB}"/>
              </a:ext>
            </a:extLst>
          </p:cNvPr>
          <p:cNvSpPr txBox="1">
            <a:spLocks/>
          </p:cNvSpPr>
          <p:nvPr/>
        </p:nvSpPr>
        <p:spPr>
          <a:xfrm>
            <a:off x="395874" y="2100970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C2BF0-BB72-F94F-8A64-7E6C9C81047F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21D863-AD57-B747-B086-F204BA2AC550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AAC2D58-D9E2-F440-81A1-51CE47E7E64C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34B164-2D1D-8046-B93D-205A2D41DF20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237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IMPORT QUESTION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CF82EE-A4AB-0542-AF90-2E5254ECB947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AC031C2-055C-B847-BAC9-DEB03FBC411F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602015-7D3A-EB4D-B832-27F342870DA2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08F12F-BA2A-6749-8A49-3836E7A08A86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5C3163-6D72-434A-8A31-A2DA4C0E87A9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7AD6A6-C666-314B-BC54-C21EA5407D74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D36E9F4-6606-1D4B-8D8A-A5326488F2F6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EE606BD-68EB-2E4C-B725-8457211D5644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09E7F0-7364-6146-AC84-8E0E7983B7D9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sp>
        <p:nvSpPr>
          <p:cNvPr id="36" name="Arc 35">
            <a:extLst>
              <a:ext uri="{FF2B5EF4-FFF2-40B4-BE49-F238E27FC236}">
                <a16:creationId xmlns:a16="http://schemas.microsoft.com/office/drawing/2014/main" id="{4437B8CD-74E9-CB41-8506-E9DFD34DFA10}"/>
              </a:ext>
            </a:extLst>
          </p:cNvPr>
          <p:cNvSpPr/>
          <p:nvPr/>
        </p:nvSpPr>
        <p:spPr>
          <a:xfrm rot="11931966">
            <a:off x="5576693" y="167279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4" y="1502807"/>
            <a:ext cx="2268250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SUPORT </a:t>
            </a:r>
            <a:r>
              <a: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FILE IMPORT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MOODLE FORMAT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101CA466-DC76-B24F-A5C9-0EE1DB0F75F4}"/>
              </a:ext>
            </a:extLst>
          </p:cNvPr>
          <p:cNvSpPr/>
          <p:nvPr/>
        </p:nvSpPr>
        <p:spPr>
          <a:xfrm rot="5691386">
            <a:off x="7275537" y="248611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A046062-EF4D-494B-BBE8-20202801E1E6}"/>
              </a:ext>
            </a:extLst>
          </p:cNvPr>
          <p:cNvSpPr txBox="1">
            <a:spLocks/>
          </p:cNvSpPr>
          <p:nvPr/>
        </p:nvSpPr>
        <p:spPr>
          <a:xfrm>
            <a:off x="1084964" y="2217207"/>
            <a:ext cx="4037003" cy="49244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WARN DUPLICATED QUESTIONS &amp; EDIT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BEFORE SAVE TO DATABASE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8AD6E15-D331-1B44-81DF-0A2D05E7F8FB}"/>
              </a:ext>
            </a:extLst>
          </p:cNvPr>
          <p:cNvSpPr txBox="1">
            <a:spLocks/>
          </p:cNvSpPr>
          <p:nvPr/>
        </p:nvSpPr>
        <p:spPr>
          <a:xfrm>
            <a:off x="395874" y="2100970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21AAB25-52A8-C343-B7D8-7293447A3F08}"/>
              </a:ext>
            </a:extLst>
          </p:cNvPr>
          <p:cNvSpPr txBox="1">
            <a:spLocks/>
          </p:cNvSpPr>
          <p:nvPr/>
        </p:nvSpPr>
        <p:spPr>
          <a:xfrm>
            <a:off x="1085397" y="2989022"/>
            <a:ext cx="3321679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CHECK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DUPLICATES </a:t>
            </a: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BY THREAD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5C0CBAB-2BF0-EE4A-B9E4-0820A31E5708}"/>
              </a:ext>
            </a:extLst>
          </p:cNvPr>
          <p:cNvSpPr txBox="1">
            <a:spLocks/>
          </p:cNvSpPr>
          <p:nvPr/>
        </p:nvSpPr>
        <p:spPr>
          <a:xfrm>
            <a:off x="395826" y="2766490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C2BF0-BB72-F94F-8A64-7E6C9C81047F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21D863-AD57-B747-B086-F204BA2AC550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AAC2D58-D9E2-F440-81A1-51CE47E7E64C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34B164-2D1D-8046-B93D-205A2D41DF20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870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22B9-FBD2-0049-A339-06CAB774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FLOW HANDLING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A5BFD-089B-EC4A-8EE7-5BAA52320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7D779-7E6B-9E44-B59B-7E2F3C435112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ED1C9-7029-BA43-B658-806B2C74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60" y="1438200"/>
            <a:ext cx="8783840" cy="32733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217061-9DE2-A14D-87AD-DDA4755EB551}"/>
              </a:ext>
            </a:extLst>
          </p:cNvPr>
          <p:cNvSpPr txBox="1"/>
          <p:nvPr/>
        </p:nvSpPr>
        <p:spPr>
          <a:xfrm>
            <a:off x="1701678" y="3709603"/>
            <a:ext cx="6687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dirty="0"/>
              <a:t>In this </a:t>
            </a:r>
            <a:br>
              <a:rPr lang="en-US" sz="750" dirty="0"/>
            </a:br>
            <a:r>
              <a:rPr lang="en-US" sz="750" dirty="0"/>
              <a:t>department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4F0B3-A9C3-1843-B470-90DC422890B5}"/>
              </a:ext>
            </a:extLst>
          </p:cNvPr>
          <p:cNvSpPr txBox="1"/>
          <p:nvPr/>
        </p:nvSpPr>
        <p:spPr>
          <a:xfrm rot="16200000">
            <a:off x="122755" y="2920978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565951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22B9-FBD2-0049-A339-06CAB774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FLOW HANDLING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A5BFD-089B-EC4A-8EE7-5BAA52320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7D779-7E6B-9E44-B59B-7E2F3C435112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4326B-54BE-C04A-92F7-E7B82405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261"/>
            <a:ext cx="6804637" cy="4026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38E618-8F2E-F74E-804D-CFCB6D12EB10}"/>
              </a:ext>
            </a:extLst>
          </p:cNvPr>
          <p:cNvSpPr txBox="1"/>
          <p:nvPr/>
        </p:nvSpPr>
        <p:spPr>
          <a:xfrm>
            <a:off x="2384612" y="4644323"/>
            <a:ext cx="8675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In this </a:t>
            </a:r>
            <a:br>
              <a:rPr lang="en-US" sz="1050" dirty="0"/>
            </a:br>
            <a:r>
              <a:rPr lang="en-US" sz="1050" dirty="0"/>
              <a:t>department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CC01A-970D-F244-965E-CB01AE920908}"/>
              </a:ext>
            </a:extLst>
          </p:cNvPr>
          <p:cNvSpPr txBox="1"/>
          <p:nvPr/>
        </p:nvSpPr>
        <p:spPr>
          <a:xfrm rot="16200000">
            <a:off x="-41631" y="3260025"/>
            <a:ext cx="7825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882531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22B9-FBD2-0049-A339-06CAB774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FLOW HANDLING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A5BFD-089B-EC4A-8EE7-5BAA52320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7D779-7E6B-9E44-B59B-7E2F3C435112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2F278-87C5-4143-BE7B-61C45A738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734"/>
            <a:ext cx="7123288" cy="3825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927A1-FCAA-924F-8F0E-FD432B7834F0}"/>
              </a:ext>
            </a:extLst>
          </p:cNvPr>
          <p:cNvSpPr txBox="1"/>
          <p:nvPr/>
        </p:nvSpPr>
        <p:spPr>
          <a:xfrm rot="16200000">
            <a:off x="61111" y="3486056"/>
            <a:ext cx="7825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74433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22B9-FBD2-0049-A339-06CAB774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FLOW HANDLING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A5BFD-089B-EC4A-8EE7-5BAA52320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7D779-7E6B-9E44-B59B-7E2F3C435112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4E4BD-5D36-D84D-A004-A9CE88D4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775"/>
            <a:ext cx="5540991" cy="3984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E455DB-7532-7342-A3C2-44CB0E7726B7}"/>
              </a:ext>
            </a:extLst>
          </p:cNvPr>
          <p:cNvSpPr txBox="1"/>
          <p:nvPr/>
        </p:nvSpPr>
        <p:spPr>
          <a:xfrm rot="16200000">
            <a:off x="-103276" y="3619620"/>
            <a:ext cx="7825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634768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3CE9D-50C4-6E42-83F2-4C93C6891252}"/>
              </a:ext>
            </a:extLst>
          </p:cNvPr>
          <p:cNvSpPr txBox="1"/>
          <p:nvPr/>
        </p:nvSpPr>
        <p:spPr>
          <a:xfrm>
            <a:off x="526631" y="1412755"/>
            <a:ext cx="7431303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Levenshtein distance algorithm</a:t>
            </a:r>
            <a:r>
              <a:rPr lang="en-US" sz="1600" dirty="0"/>
              <a:t> is used to identify the </a:t>
            </a:r>
            <a:r>
              <a:rPr lang="en-US" sz="1600" b="1" dirty="0"/>
              <a:t>differences between the range of 2 sequences</a:t>
            </a:r>
            <a:r>
              <a:rPr lang="en-US" sz="1600" dirty="0"/>
              <a:t>. The range between these sequences is the </a:t>
            </a:r>
            <a:r>
              <a:rPr lang="en-US" sz="1600" b="1" dirty="0"/>
              <a:t>minimum steps to make</a:t>
            </a:r>
            <a:r>
              <a:rPr lang="en-US" sz="1600" dirty="0"/>
              <a:t> one sequence become the other one. This algorithm includes 3 changing functions: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Remove a character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Add a new character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Replace with another 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6C1D02-F9C7-4E43-9835-0CD60EF057D9}"/>
              </a:ext>
            </a:extLst>
          </p:cNvPr>
          <p:cNvSpPr txBox="1"/>
          <p:nvPr/>
        </p:nvSpPr>
        <p:spPr>
          <a:xfrm>
            <a:off x="0" y="4928056"/>
            <a:ext cx="3002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Reference: </a:t>
            </a:r>
            <a:r>
              <a:rPr lang="en-US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en.wikipedia.org</a:t>
            </a:r>
            <a:r>
              <a:rPr lang="en-US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/wiki/</a:t>
            </a:r>
            <a:r>
              <a:rPr lang="en-US" sz="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Levenshtein_distance</a:t>
            </a:r>
            <a:endParaRPr lang="en-US" sz="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C35FCD-2441-F041-8B65-28595C8D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6" y="392575"/>
            <a:ext cx="6180292" cy="766200"/>
          </a:xfrm>
        </p:spPr>
        <p:txBody>
          <a:bodyPr/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DA2C4-7751-2F40-B2F3-34F0216DC0B5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8907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Calculating Percentage Similarity of 2 Questions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4E468-CC15-F344-BB46-CD4ACAA553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6989" y="2179353"/>
            <a:ext cx="5401945" cy="1051560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68C14566-08D0-514F-AD22-51A6AECA0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08" y="1381517"/>
            <a:ext cx="1079013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Mathematically, the Levenshtein distance between two strings a, b </a:t>
            </a:r>
            <a:b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(of length |a| and |b| respectively) is given by </a:t>
            </a: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913">
            <a:extLst>
              <a:ext uri="{FF2B5EF4-FFF2-40B4-BE49-F238E27FC236}">
                <a16:creationId xmlns:a16="http://schemas.microsoft.com/office/drawing/2014/main" id="{B8A76CED-6F46-C94F-84D4-75E449E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43" y="1667347"/>
            <a:ext cx="1198271" cy="33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E0D88C7E-D9B8-7F42-80A7-022C0C694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89" y="1600271"/>
            <a:ext cx="83490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where:</a:t>
            </a: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27481-B28C-0B40-BF62-6D98709C1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961" y="3439452"/>
            <a:ext cx="6350000" cy="119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3B80F1-49A2-A342-A46C-C5EC6F57AD3C}"/>
              </a:ext>
            </a:extLst>
          </p:cNvPr>
          <p:cNvSpPr txBox="1"/>
          <p:nvPr/>
        </p:nvSpPr>
        <p:spPr>
          <a:xfrm>
            <a:off x="0" y="4928056"/>
            <a:ext cx="3002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Reference: </a:t>
            </a:r>
            <a:r>
              <a:rPr lang="en-US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en.wikipedia.org</a:t>
            </a:r>
            <a:r>
              <a:rPr lang="en-US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/wiki/</a:t>
            </a:r>
            <a:r>
              <a:rPr lang="en-US" sz="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Levenshtein_distance</a:t>
            </a:r>
            <a:endParaRPr lang="en-US" sz="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86930-860A-9F4D-9683-DA862BF7A19E}"/>
              </a:ext>
            </a:extLst>
          </p:cNvPr>
          <p:cNvSpPr txBox="1"/>
          <p:nvPr/>
        </p:nvSpPr>
        <p:spPr>
          <a:xfrm>
            <a:off x="7123288" y="0"/>
            <a:ext cx="1821332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464786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FA1AD-5D0C-9144-B420-E0CC4E3F0C83}"/>
              </a:ext>
            </a:extLst>
          </p:cNvPr>
          <p:cNvSpPr txBox="1"/>
          <p:nvPr/>
        </p:nvSpPr>
        <p:spPr>
          <a:xfrm>
            <a:off x="215757" y="1396842"/>
            <a:ext cx="8650841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Example: To change “</a:t>
            </a:r>
            <a:r>
              <a:rPr lang="en-US" sz="1600" b="1" dirty="0"/>
              <a:t>kitten</a:t>
            </a:r>
            <a:r>
              <a:rPr lang="en-US" sz="1600" dirty="0"/>
              <a:t>” to “</a:t>
            </a:r>
            <a:r>
              <a:rPr lang="en-US" sz="1600" b="1" dirty="0"/>
              <a:t>sitting</a:t>
            </a:r>
            <a:r>
              <a:rPr lang="en-US" sz="1600" dirty="0"/>
              <a:t>”, we have to use at least </a:t>
            </a:r>
            <a:r>
              <a:rPr lang="en-US" sz="1600" b="1" dirty="0"/>
              <a:t>3 changing </a:t>
            </a:r>
            <a:r>
              <a:rPr lang="en-US" sz="1600" dirty="0"/>
              <a:t>times as following:</a:t>
            </a:r>
          </a:p>
          <a:p>
            <a:pPr lvl="0">
              <a:lnSpc>
                <a:spcPct val="150000"/>
              </a:lnSpc>
            </a:pPr>
            <a:r>
              <a:rPr lang="en-US" sz="1600" b="1" dirty="0"/>
              <a:t>kitten</a:t>
            </a:r>
            <a:r>
              <a:rPr lang="en-US" sz="1600" dirty="0"/>
              <a:t> -&gt; </a:t>
            </a:r>
            <a:r>
              <a:rPr lang="en-US" sz="1600" b="1" dirty="0" err="1"/>
              <a:t>sitten</a:t>
            </a:r>
            <a:r>
              <a:rPr lang="en-US" sz="1600" dirty="0"/>
              <a:t> (replace "</a:t>
            </a:r>
            <a:r>
              <a:rPr lang="en-US" sz="1600" b="1" dirty="0"/>
              <a:t>k"</a:t>
            </a:r>
            <a:r>
              <a:rPr lang="en-US" sz="1600" dirty="0"/>
              <a:t> with "</a:t>
            </a:r>
            <a:r>
              <a:rPr lang="en-US" sz="1600" b="1" dirty="0"/>
              <a:t>s</a:t>
            </a:r>
            <a:r>
              <a:rPr lang="en-US" sz="1600" dirty="0"/>
              <a:t>")</a:t>
            </a:r>
          </a:p>
          <a:p>
            <a:pPr lvl="0">
              <a:lnSpc>
                <a:spcPct val="150000"/>
              </a:lnSpc>
            </a:pPr>
            <a:r>
              <a:rPr lang="en-US" sz="1600" b="1" dirty="0" err="1"/>
              <a:t>sitten</a:t>
            </a:r>
            <a:r>
              <a:rPr lang="en-US" sz="1600" dirty="0"/>
              <a:t> -&gt; </a:t>
            </a:r>
            <a:r>
              <a:rPr lang="en-US" sz="1600" b="1" dirty="0" err="1"/>
              <a:t>sittin</a:t>
            </a:r>
            <a:r>
              <a:rPr lang="en-US" sz="1600" dirty="0"/>
              <a:t> (replace "</a:t>
            </a:r>
            <a:r>
              <a:rPr lang="en-US" sz="1600" b="1" dirty="0"/>
              <a:t>e</a:t>
            </a:r>
            <a:r>
              <a:rPr lang="en-US" sz="1600" dirty="0"/>
              <a:t>" with "</a:t>
            </a:r>
            <a:r>
              <a:rPr lang="en-US" sz="1600" b="1" dirty="0" err="1"/>
              <a:t>i</a:t>
            </a:r>
            <a:r>
              <a:rPr lang="en-US" sz="1600" dirty="0"/>
              <a:t>")</a:t>
            </a:r>
          </a:p>
          <a:p>
            <a:pPr lvl="0">
              <a:lnSpc>
                <a:spcPct val="150000"/>
              </a:lnSpc>
            </a:pPr>
            <a:r>
              <a:rPr lang="en-US" sz="1600" b="1" dirty="0" err="1"/>
              <a:t>sittin</a:t>
            </a:r>
            <a:r>
              <a:rPr lang="en-US" sz="1600" dirty="0"/>
              <a:t> -&gt; </a:t>
            </a:r>
            <a:r>
              <a:rPr lang="en-US" sz="1600" b="1" dirty="0"/>
              <a:t>sitting</a:t>
            </a:r>
            <a:r>
              <a:rPr lang="en-US" sz="1600" dirty="0"/>
              <a:t> (add "</a:t>
            </a:r>
            <a:r>
              <a:rPr lang="en-US" sz="1600" b="1" dirty="0"/>
              <a:t>g</a:t>
            </a:r>
            <a:r>
              <a:rPr lang="en-US" sz="1600" dirty="0"/>
              <a:t>")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A75C5E-E9DC-0443-B999-EF6A53E3F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6" y="392575"/>
            <a:ext cx="6180292" cy="766200"/>
          </a:xfrm>
        </p:spPr>
        <p:txBody>
          <a:bodyPr/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C3D99-4D47-EC47-9821-8ED1C3302D87}"/>
              </a:ext>
            </a:extLst>
          </p:cNvPr>
          <p:cNvSpPr txBox="1"/>
          <p:nvPr/>
        </p:nvSpPr>
        <p:spPr>
          <a:xfrm>
            <a:off x="7123288" y="0"/>
            <a:ext cx="1821332" cy="12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965098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B5DA0-11F4-3E43-B549-0C6D5751737F}"/>
              </a:ext>
            </a:extLst>
          </p:cNvPr>
          <p:cNvSpPr/>
          <p:nvPr/>
        </p:nvSpPr>
        <p:spPr>
          <a:xfrm>
            <a:off x="1463867" y="2185313"/>
            <a:ext cx="29402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Percentage Similarity = 100   -</a:t>
            </a:r>
          </a:p>
        </p:txBody>
      </p:sp>
      <p:pic>
        <p:nvPicPr>
          <p:cNvPr id="11" name="Picture 913">
            <a:extLst>
              <a:ext uri="{FF2B5EF4-FFF2-40B4-BE49-F238E27FC236}">
                <a16:creationId xmlns:a16="http://schemas.microsoft.com/office/drawing/2014/main" id="{6AA1A601-F101-CB48-9F5A-BFDEF688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87" y="1752782"/>
            <a:ext cx="1872227" cy="5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B02A4-E7D7-3F44-BBD9-CFE177BED468}"/>
              </a:ext>
            </a:extLst>
          </p:cNvPr>
          <p:cNvCxnSpPr>
            <a:cxnSpLocks/>
          </p:cNvCxnSpPr>
          <p:nvPr/>
        </p:nvCxnSpPr>
        <p:spPr>
          <a:xfrm>
            <a:off x="4491408" y="2358612"/>
            <a:ext cx="2587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4CEAF7-06EF-954A-B540-7638E23FFD5D}"/>
              </a:ext>
            </a:extLst>
          </p:cNvPr>
          <p:cNvSpPr txBox="1"/>
          <p:nvPr/>
        </p:nvSpPr>
        <p:spPr>
          <a:xfrm>
            <a:off x="4696207" y="244454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Length</a:t>
            </a:r>
            <a:r>
              <a:rPr lang="en-US" sz="1600" baseline="-25000" dirty="0" err="1"/>
              <a:t>a</a:t>
            </a:r>
            <a:r>
              <a:rPr lang="en-US" sz="1600" dirty="0"/>
              <a:t> , </a:t>
            </a:r>
            <a:r>
              <a:rPr lang="en-US" sz="1600" dirty="0" err="1"/>
              <a:t>Length</a:t>
            </a:r>
            <a:r>
              <a:rPr lang="en-US" sz="1600" baseline="-25000" dirty="0" err="1"/>
              <a:t>b</a:t>
            </a:r>
            <a:r>
              <a:rPr lang="en-US" sz="1600" dirty="0"/>
              <a:t>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D72C1A-D834-BA42-BF69-BD0E89A5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6" y="392575"/>
            <a:ext cx="6180292" cy="766200"/>
          </a:xfrm>
        </p:spPr>
        <p:txBody>
          <a:bodyPr/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49E3A-8C88-B642-82C5-F663BE050BFE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2558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52899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B5DA0-11F4-3E43-B549-0C6D5751737F}"/>
              </a:ext>
            </a:extLst>
          </p:cNvPr>
          <p:cNvSpPr/>
          <p:nvPr/>
        </p:nvSpPr>
        <p:spPr>
          <a:xfrm>
            <a:off x="1463867" y="2185313"/>
            <a:ext cx="29402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Percentage Similarity = 100   -</a:t>
            </a:r>
          </a:p>
        </p:txBody>
      </p:sp>
      <p:pic>
        <p:nvPicPr>
          <p:cNvPr id="11" name="Picture 913">
            <a:extLst>
              <a:ext uri="{FF2B5EF4-FFF2-40B4-BE49-F238E27FC236}">
                <a16:creationId xmlns:a16="http://schemas.microsoft.com/office/drawing/2014/main" id="{6AA1A601-F101-CB48-9F5A-BFDEF688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87" y="1752782"/>
            <a:ext cx="1872227" cy="5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B02A4-E7D7-3F44-BBD9-CFE177BED468}"/>
              </a:ext>
            </a:extLst>
          </p:cNvPr>
          <p:cNvCxnSpPr>
            <a:cxnSpLocks/>
          </p:cNvCxnSpPr>
          <p:nvPr/>
        </p:nvCxnSpPr>
        <p:spPr>
          <a:xfrm>
            <a:off x="4491408" y="2358612"/>
            <a:ext cx="2587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4CEAF7-06EF-954A-B540-7638E23FFD5D}"/>
              </a:ext>
            </a:extLst>
          </p:cNvPr>
          <p:cNvSpPr txBox="1"/>
          <p:nvPr/>
        </p:nvSpPr>
        <p:spPr>
          <a:xfrm>
            <a:off x="4696207" y="244454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Length</a:t>
            </a:r>
            <a:r>
              <a:rPr lang="en-US" sz="1600" baseline="-25000" dirty="0" err="1"/>
              <a:t>a</a:t>
            </a:r>
            <a:r>
              <a:rPr lang="en-US" sz="1600" dirty="0"/>
              <a:t> , </a:t>
            </a:r>
            <a:r>
              <a:rPr lang="en-US" sz="1600" dirty="0" err="1"/>
              <a:t>Length</a:t>
            </a:r>
            <a:r>
              <a:rPr lang="en-US" sz="1600" baseline="-25000" dirty="0" err="1"/>
              <a:t>b</a:t>
            </a:r>
            <a:r>
              <a:rPr lang="en-US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F47B0-57E0-2649-843A-73E7DBA3F3EC}"/>
              </a:ext>
            </a:extLst>
          </p:cNvPr>
          <p:cNvSpPr txBox="1"/>
          <p:nvPr/>
        </p:nvSpPr>
        <p:spPr>
          <a:xfrm>
            <a:off x="1463867" y="3411906"/>
            <a:ext cx="3113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Percentage Similarity &gt; 60% 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5D791E-7DC2-734E-A607-D960255B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6" y="392575"/>
            <a:ext cx="6180292" cy="766200"/>
          </a:xfrm>
        </p:spPr>
        <p:txBody>
          <a:bodyPr/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22291-71B4-2F4C-B10F-37A8BC1F26C7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61487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B5DA0-11F4-3E43-B549-0C6D5751737F}"/>
              </a:ext>
            </a:extLst>
          </p:cNvPr>
          <p:cNvSpPr/>
          <p:nvPr/>
        </p:nvSpPr>
        <p:spPr>
          <a:xfrm>
            <a:off x="1463867" y="2185313"/>
            <a:ext cx="29402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Percentage Similarity = 100   -</a:t>
            </a:r>
          </a:p>
        </p:txBody>
      </p:sp>
      <p:pic>
        <p:nvPicPr>
          <p:cNvPr id="11" name="Picture 913">
            <a:extLst>
              <a:ext uri="{FF2B5EF4-FFF2-40B4-BE49-F238E27FC236}">
                <a16:creationId xmlns:a16="http://schemas.microsoft.com/office/drawing/2014/main" id="{6AA1A601-F101-CB48-9F5A-BFDEF688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87" y="1752782"/>
            <a:ext cx="1872227" cy="5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B02A4-E7D7-3F44-BBD9-CFE177BED468}"/>
              </a:ext>
            </a:extLst>
          </p:cNvPr>
          <p:cNvCxnSpPr>
            <a:cxnSpLocks/>
          </p:cNvCxnSpPr>
          <p:nvPr/>
        </p:nvCxnSpPr>
        <p:spPr>
          <a:xfrm>
            <a:off x="4491408" y="2358612"/>
            <a:ext cx="2587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4CEAF7-06EF-954A-B540-7638E23FFD5D}"/>
              </a:ext>
            </a:extLst>
          </p:cNvPr>
          <p:cNvSpPr txBox="1"/>
          <p:nvPr/>
        </p:nvSpPr>
        <p:spPr>
          <a:xfrm>
            <a:off x="4696207" y="244454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Length</a:t>
            </a:r>
            <a:r>
              <a:rPr lang="en-US" sz="1600" baseline="-25000" dirty="0" err="1"/>
              <a:t>a</a:t>
            </a:r>
            <a:r>
              <a:rPr lang="en-US" sz="1600" dirty="0"/>
              <a:t> , </a:t>
            </a:r>
            <a:r>
              <a:rPr lang="en-US" sz="1600" dirty="0" err="1"/>
              <a:t>Length</a:t>
            </a:r>
            <a:r>
              <a:rPr lang="en-US" sz="1600" baseline="-25000" dirty="0" err="1"/>
              <a:t>b</a:t>
            </a:r>
            <a:r>
              <a:rPr lang="en-US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F47B0-57E0-2649-843A-73E7DBA3F3EC}"/>
              </a:ext>
            </a:extLst>
          </p:cNvPr>
          <p:cNvSpPr txBox="1"/>
          <p:nvPr/>
        </p:nvSpPr>
        <p:spPr>
          <a:xfrm>
            <a:off x="1463867" y="3411906"/>
            <a:ext cx="3113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Percentage Similarity &gt; 60%  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AB2A22F-43C1-084F-BC8C-4575D0B94E92}"/>
              </a:ext>
            </a:extLst>
          </p:cNvPr>
          <p:cNvSpPr/>
          <p:nvPr/>
        </p:nvSpPr>
        <p:spPr>
          <a:xfrm>
            <a:off x="4716758" y="3422180"/>
            <a:ext cx="982546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E0D2D0-99AB-7244-9913-AD4A5E3A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6" y="392575"/>
            <a:ext cx="6180292" cy="766200"/>
          </a:xfrm>
        </p:spPr>
        <p:txBody>
          <a:bodyPr/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9E7C0-3D97-484B-97B8-E9AC671A8512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33303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B5DA0-11F4-3E43-B549-0C6D5751737F}"/>
              </a:ext>
            </a:extLst>
          </p:cNvPr>
          <p:cNvSpPr/>
          <p:nvPr/>
        </p:nvSpPr>
        <p:spPr>
          <a:xfrm>
            <a:off x="1463867" y="2185313"/>
            <a:ext cx="29402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Percentage Similarity = 100   -</a:t>
            </a:r>
          </a:p>
        </p:txBody>
      </p:sp>
      <p:pic>
        <p:nvPicPr>
          <p:cNvPr id="11" name="Picture 913">
            <a:extLst>
              <a:ext uri="{FF2B5EF4-FFF2-40B4-BE49-F238E27FC236}">
                <a16:creationId xmlns:a16="http://schemas.microsoft.com/office/drawing/2014/main" id="{6AA1A601-F101-CB48-9F5A-BFDEF688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87" y="1752782"/>
            <a:ext cx="1872227" cy="5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CB02A4-E7D7-3F44-BBD9-CFE177BED468}"/>
              </a:ext>
            </a:extLst>
          </p:cNvPr>
          <p:cNvCxnSpPr>
            <a:cxnSpLocks/>
          </p:cNvCxnSpPr>
          <p:nvPr/>
        </p:nvCxnSpPr>
        <p:spPr>
          <a:xfrm>
            <a:off x="4491408" y="2358612"/>
            <a:ext cx="25877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4CEAF7-06EF-954A-B540-7638E23FFD5D}"/>
              </a:ext>
            </a:extLst>
          </p:cNvPr>
          <p:cNvSpPr txBox="1"/>
          <p:nvPr/>
        </p:nvSpPr>
        <p:spPr>
          <a:xfrm>
            <a:off x="4696207" y="244454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Length</a:t>
            </a:r>
            <a:r>
              <a:rPr lang="en-US" sz="1600" baseline="-25000" dirty="0" err="1"/>
              <a:t>a</a:t>
            </a:r>
            <a:r>
              <a:rPr lang="en-US" sz="1600" dirty="0"/>
              <a:t> , </a:t>
            </a:r>
            <a:r>
              <a:rPr lang="en-US" sz="1600" dirty="0" err="1"/>
              <a:t>Length</a:t>
            </a:r>
            <a:r>
              <a:rPr lang="en-US" sz="1600" baseline="-25000" dirty="0" err="1"/>
              <a:t>b</a:t>
            </a:r>
            <a:r>
              <a:rPr lang="en-US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F47B0-57E0-2649-843A-73E7DBA3F3EC}"/>
              </a:ext>
            </a:extLst>
          </p:cNvPr>
          <p:cNvSpPr txBox="1"/>
          <p:nvPr/>
        </p:nvSpPr>
        <p:spPr>
          <a:xfrm>
            <a:off x="1463867" y="3411906"/>
            <a:ext cx="3113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Percentage Similarity &gt; 60%  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AB2A22F-43C1-084F-BC8C-4575D0B94E92}"/>
              </a:ext>
            </a:extLst>
          </p:cNvPr>
          <p:cNvSpPr/>
          <p:nvPr/>
        </p:nvSpPr>
        <p:spPr>
          <a:xfrm>
            <a:off x="4716758" y="3422180"/>
            <a:ext cx="982546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F85BF-828B-4440-B04B-E3255C72BDC6}"/>
              </a:ext>
            </a:extLst>
          </p:cNvPr>
          <p:cNvSpPr txBox="1"/>
          <p:nvPr/>
        </p:nvSpPr>
        <p:spPr>
          <a:xfrm>
            <a:off x="5818740" y="3349295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Warning to Teacher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0C2847-2B1A-9F40-9C6F-959D2B96E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6" y="392575"/>
            <a:ext cx="6180292" cy="766200"/>
          </a:xfrm>
        </p:spPr>
        <p:txBody>
          <a:bodyPr/>
          <a:lstStyle/>
          <a:p>
            <a:r>
              <a:rPr lang="en-US" dirty="0"/>
              <a:t>CALCULATING PERCENTAGE SIMILARITY OF 2 QUESTION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18BD3-CC99-E44B-A21B-AFA6F62A9AD6}"/>
              </a:ext>
            </a:extLst>
          </p:cNvPr>
          <p:cNvSpPr txBox="1"/>
          <p:nvPr/>
        </p:nvSpPr>
        <p:spPr>
          <a:xfrm>
            <a:off x="7123288" y="0"/>
            <a:ext cx="1821332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6545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C4CFF-47FB-5943-B902-637E94455D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2CC71-71B1-B346-81B1-DF3140A9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8" y="3344184"/>
            <a:ext cx="350150" cy="4527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0D00EB-ED7F-994C-9AE8-F47F632926FE}"/>
              </a:ext>
            </a:extLst>
          </p:cNvPr>
          <p:cNvSpPr txBox="1"/>
          <p:nvPr/>
        </p:nvSpPr>
        <p:spPr>
          <a:xfrm>
            <a:off x="774204" y="2563338"/>
            <a:ext cx="9012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Mark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Chapter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Question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Answers</a:t>
            </a:r>
          </a:p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44DB32-A546-2544-9580-E8E2E5A5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6" y="392575"/>
            <a:ext cx="6180292" cy="766200"/>
          </a:xfrm>
        </p:spPr>
        <p:txBody>
          <a:bodyPr/>
          <a:lstStyle/>
          <a:p>
            <a:r>
              <a:rPr lang="en-US" dirty="0"/>
              <a:t>QUESTION’S DATA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64A9C-678E-AE49-98D0-DB8F9DCCC528}"/>
              </a:ext>
            </a:extLst>
          </p:cNvPr>
          <p:cNvSpPr txBox="1"/>
          <p:nvPr/>
        </p:nvSpPr>
        <p:spPr>
          <a:xfrm>
            <a:off x="7123288" y="0"/>
            <a:ext cx="1840568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DATA STRUCTURE</a:t>
            </a:r>
            <a:endParaRPr lang="en-US" dirty="0"/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2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C4CFF-47FB-5943-B902-637E94455D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EEC4D-44F4-AD44-BD13-F094C48E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54" y="1411886"/>
            <a:ext cx="6168246" cy="1859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2CC71-71B1-B346-81B1-DF3140A9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8" y="3344184"/>
            <a:ext cx="350150" cy="4527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0D00EB-ED7F-994C-9AE8-F47F632926FE}"/>
              </a:ext>
            </a:extLst>
          </p:cNvPr>
          <p:cNvSpPr txBox="1"/>
          <p:nvPr/>
        </p:nvSpPr>
        <p:spPr>
          <a:xfrm>
            <a:off x="774204" y="2563338"/>
            <a:ext cx="9012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Mark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Chapter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Question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Answers</a:t>
            </a:r>
          </a:p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A6A04E-B1DA-934E-8FD4-FB51B97A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6" y="392575"/>
            <a:ext cx="6180292" cy="766200"/>
          </a:xfrm>
        </p:spPr>
        <p:txBody>
          <a:bodyPr/>
          <a:lstStyle/>
          <a:p>
            <a:r>
              <a:rPr lang="en-US" dirty="0"/>
              <a:t>QUESTION’S DATA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5032E-8336-3E43-8342-DB08D468A5BB}"/>
              </a:ext>
            </a:extLst>
          </p:cNvPr>
          <p:cNvSpPr txBox="1"/>
          <p:nvPr/>
        </p:nvSpPr>
        <p:spPr>
          <a:xfrm>
            <a:off x="7123288" y="0"/>
            <a:ext cx="1840568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DATA STRUCTURE</a:t>
            </a:r>
            <a:endParaRPr lang="en-US" dirty="0"/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95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C4CFF-47FB-5943-B902-637E94455D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EEC4D-44F4-AD44-BD13-F094C48E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54" y="1411886"/>
            <a:ext cx="6168246" cy="1859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2CC71-71B1-B346-81B1-DF3140A9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8" y="3344184"/>
            <a:ext cx="350150" cy="4527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B1B543-5683-CD49-A8DF-66001A79418E}"/>
              </a:ext>
            </a:extLst>
          </p:cNvPr>
          <p:cNvCxnSpPr>
            <a:cxnSpLocks/>
          </p:cNvCxnSpPr>
          <p:nvPr/>
        </p:nvCxnSpPr>
        <p:spPr>
          <a:xfrm>
            <a:off x="5237018" y="3271109"/>
            <a:ext cx="822859" cy="42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A94C8-5553-7B4E-994E-E265B927B636}"/>
              </a:ext>
            </a:extLst>
          </p:cNvPr>
          <p:cNvCxnSpPr>
            <a:cxnSpLocks/>
          </p:cNvCxnSpPr>
          <p:nvPr/>
        </p:nvCxnSpPr>
        <p:spPr>
          <a:xfrm flipH="1">
            <a:off x="6994566" y="3174731"/>
            <a:ext cx="973778" cy="51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7C026E-3593-EC43-9EB6-266D956DE5BC}"/>
              </a:ext>
            </a:extLst>
          </p:cNvPr>
          <p:cNvSpPr txBox="1"/>
          <p:nvPr/>
        </p:nvSpPr>
        <p:spPr>
          <a:xfrm>
            <a:off x="5543285" y="4006796"/>
            <a:ext cx="3164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”QuestionContent + AnswerContents”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0D00EB-ED7F-994C-9AE8-F47F632926FE}"/>
              </a:ext>
            </a:extLst>
          </p:cNvPr>
          <p:cNvSpPr txBox="1"/>
          <p:nvPr/>
        </p:nvSpPr>
        <p:spPr>
          <a:xfrm>
            <a:off x="774204" y="2563338"/>
            <a:ext cx="9012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Mark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Chapter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Question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Answers</a:t>
            </a:r>
          </a:p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FC5D15-B40B-FA4A-B944-B43543B0B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6" y="392575"/>
            <a:ext cx="6180292" cy="766200"/>
          </a:xfrm>
        </p:spPr>
        <p:txBody>
          <a:bodyPr/>
          <a:lstStyle/>
          <a:p>
            <a:r>
              <a:rPr lang="en-US" dirty="0"/>
              <a:t>QUESTION’S DATA STRUCTURE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139A8-0D06-9F40-B4E0-6071F0C0F82E}"/>
              </a:ext>
            </a:extLst>
          </p:cNvPr>
          <p:cNvSpPr txBox="1"/>
          <p:nvPr/>
        </p:nvSpPr>
        <p:spPr>
          <a:xfrm>
            <a:off x="7123288" y="0"/>
            <a:ext cx="1840568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DATA STRUCTURE</a:t>
            </a:r>
            <a:endParaRPr lang="en-US" dirty="0"/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26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BF2E3-B4D2-0440-965C-DCA72F38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6" y="392575"/>
            <a:ext cx="6180292" cy="766200"/>
          </a:xfrm>
        </p:spPr>
        <p:txBody>
          <a:bodyPr/>
          <a:lstStyle/>
          <a:p>
            <a:r>
              <a:rPr lang="en-US" dirty="0"/>
              <a:t>QUESTION’S DATA STRUCTURE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C4CFF-47FB-5943-B902-637E94455D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EEC4D-44F4-AD44-BD13-F094C48E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54" y="1411886"/>
            <a:ext cx="6168246" cy="1859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2CC71-71B1-B346-81B1-DF3140A9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98" y="3344184"/>
            <a:ext cx="350150" cy="4527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B1B543-5683-CD49-A8DF-66001A79418E}"/>
              </a:ext>
            </a:extLst>
          </p:cNvPr>
          <p:cNvCxnSpPr>
            <a:cxnSpLocks/>
          </p:cNvCxnSpPr>
          <p:nvPr/>
        </p:nvCxnSpPr>
        <p:spPr>
          <a:xfrm>
            <a:off x="5237018" y="3271109"/>
            <a:ext cx="822859" cy="42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A94C8-5553-7B4E-994E-E265B927B636}"/>
              </a:ext>
            </a:extLst>
          </p:cNvPr>
          <p:cNvCxnSpPr>
            <a:cxnSpLocks/>
          </p:cNvCxnSpPr>
          <p:nvPr/>
        </p:nvCxnSpPr>
        <p:spPr>
          <a:xfrm flipH="1">
            <a:off x="6994566" y="3174731"/>
            <a:ext cx="973778" cy="51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7C026E-3593-EC43-9EB6-266D956DE5BC}"/>
              </a:ext>
            </a:extLst>
          </p:cNvPr>
          <p:cNvSpPr txBox="1"/>
          <p:nvPr/>
        </p:nvSpPr>
        <p:spPr>
          <a:xfrm>
            <a:off x="5543285" y="4006796"/>
            <a:ext cx="3164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”QuestionContent + AnswerContents”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0D00EB-ED7F-994C-9AE8-F47F632926FE}"/>
              </a:ext>
            </a:extLst>
          </p:cNvPr>
          <p:cNvSpPr txBox="1"/>
          <p:nvPr/>
        </p:nvSpPr>
        <p:spPr>
          <a:xfrm>
            <a:off x="774204" y="2563338"/>
            <a:ext cx="9012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Mark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Chapter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Question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Answers</a:t>
            </a:r>
          </a:p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A5CE7-F2DB-6845-A33F-1E33475AF53C}"/>
              </a:ext>
            </a:extLst>
          </p:cNvPr>
          <p:cNvSpPr txBox="1"/>
          <p:nvPr/>
        </p:nvSpPr>
        <p:spPr>
          <a:xfrm>
            <a:off x="1657926" y="3944251"/>
            <a:ext cx="409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5CE7C6B-1549-F448-9336-17E63C335A11}"/>
              </a:ext>
            </a:extLst>
          </p:cNvPr>
          <p:cNvSpPr/>
          <p:nvPr/>
        </p:nvSpPr>
        <p:spPr>
          <a:xfrm>
            <a:off x="2398816" y="4144305"/>
            <a:ext cx="2752870" cy="170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07DE2D-C1F4-E54A-A8E5-3DB426D5AF2B}"/>
              </a:ext>
            </a:extLst>
          </p:cNvPr>
          <p:cNvSpPr txBox="1"/>
          <p:nvPr/>
        </p:nvSpPr>
        <p:spPr>
          <a:xfrm>
            <a:off x="3381444" y="383950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8E0EF-63F7-384D-8708-245C72675B13}"/>
              </a:ext>
            </a:extLst>
          </p:cNvPr>
          <p:cNvSpPr txBox="1"/>
          <p:nvPr/>
        </p:nvSpPr>
        <p:spPr>
          <a:xfrm>
            <a:off x="7123288" y="0"/>
            <a:ext cx="1840568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DATA STRUCTURE</a:t>
            </a:r>
            <a:endParaRPr lang="en-US" dirty="0"/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00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5961-776E-F445-9C0A-8691B19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IMPORT QUESTION DEMO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019EB-CB40-2D41-8DD3-23F54E5B5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13768-C248-2C48-A371-1760F59E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1" y="2429376"/>
            <a:ext cx="668470" cy="668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3730B-946B-F64B-B1AA-9AA19E62F89E}"/>
              </a:ext>
            </a:extLst>
          </p:cNvPr>
          <p:cNvSpPr txBox="1"/>
          <p:nvPr/>
        </p:nvSpPr>
        <p:spPr>
          <a:xfrm>
            <a:off x="340986" y="3212127"/>
            <a:ext cx="121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Mr.Khanh</a:t>
            </a:r>
            <a:endParaRPr lang="en-US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A44EC7-92AC-E84A-BD39-CD070F5D670C}"/>
              </a:ext>
            </a:extLst>
          </p:cNvPr>
          <p:cNvGrpSpPr/>
          <p:nvPr/>
        </p:nvGrpSpPr>
        <p:grpSpPr>
          <a:xfrm>
            <a:off x="1325367" y="1855682"/>
            <a:ext cx="7294652" cy="2346447"/>
            <a:chOff x="1544813" y="1855683"/>
            <a:chExt cx="5604997" cy="1587842"/>
          </a:xfrm>
        </p:grpSpPr>
        <p:grpSp>
          <p:nvGrpSpPr>
            <p:cNvPr id="26" name="Google Shape;420;p27">
              <a:extLst>
                <a:ext uri="{FF2B5EF4-FFF2-40B4-BE49-F238E27FC236}">
                  <a16:creationId xmlns:a16="http://schemas.microsoft.com/office/drawing/2014/main" id="{BF28E80F-3A1D-A143-90B9-B32AFE937F36}"/>
                </a:ext>
              </a:extLst>
            </p:cNvPr>
            <p:cNvGrpSpPr/>
            <p:nvPr/>
          </p:nvGrpSpPr>
          <p:grpSpPr>
            <a:xfrm rot="10800000">
              <a:off x="1757604" y="1872284"/>
              <a:ext cx="2021734" cy="635266"/>
              <a:chOff x="185742" y="1697030"/>
              <a:chExt cx="5165698" cy="1658130"/>
            </a:xfrm>
          </p:grpSpPr>
          <p:sp>
            <p:nvSpPr>
              <p:cNvPr id="27" name="Google Shape;421;p27">
                <a:extLst>
                  <a:ext uri="{FF2B5EF4-FFF2-40B4-BE49-F238E27FC236}">
                    <a16:creationId xmlns:a16="http://schemas.microsoft.com/office/drawing/2014/main" id="{62420252-E455-7847-A1B1-69621095BC05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</a:t>
                </a:r>
                <a:r>
                  <a:rPr lang="en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elect department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" name="Google Shape;422;p27">
                <a:extLst>
                  <a:ext uri="{FF2B5EF4-FFF2-40B4-BE49-F238E27FC236}">
                    <a16:creationId xmlns:a16="http://schemas.microsoft.com/office/drawing/2014/main" id="{D9805666-C1BC-D74D-B2D7-282BA5014BE2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1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9" name="Google Shape;423;p27">
                <a:extLst>
                  <a:ext uri="{FF2B5EF4-FFF2-40B4-BE49-F238E27FC236}">
                    <a16:creationId xmlns:a16="http://schemas.microsoft.com/office/drawing/2014/main" id="{C75E7E35-4017-B340-9E8E-7304A3A7F451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0" name="Google Shape;424;p27">
                <a:extLst>
                  <a:ext uri="{FF2B5EF4-FFF2-40B4-BE49-F238E27FC236}">
                    <a16:creationId xmlns:a16="http://schemas.microsoft.com/office/drawing/2014/main" id="{7E52A646-7C85-BE45-8C90-EAB93199F53F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31" name="Google Shape;425;p27">
              <a:extLst>
                <a:ext uri="{FF2B5EF4-FFF2-40B4-BE49-F238E27FC236}">
                  <a16:creationId xmlns:a16="http://schemas.microsoft.com/office/drawing/2014/main" id="{ADE64F9A-6378-3345-A799-E69D6A545D1D}"/>
                </a:ext>
              </a:extLst>
            </p:cNvPr>
            <p:cNvGrpSpPr/>
            <p:nvPr/>
          </p:nvGrpSpPr>
          <p:grpSpPr>
            <a:xfrm rot="10800000">
              <a:off x="3443475" y="1869499"/>
              <a:ext cx="2021734" cy="635266"/>
              <a:chOff x="185742" y="1697030"/>
              <a:chExt cx="5165698" cy="1658130"/>
            </a:xfrm>
          </p:grpSpPr>
          <p:sp>
            <p:nvSpPr>
              <p:cNvPr id="32" name="Google Shape;426;p27">
                <a:extLst>
                  <a:ext uri="{FF2B5EF4-FFF2-40B4-BE49-F238E27FC236}">
                    <a16:creationId xmlns:a16="http://schemas.microsoft.com/office/drawing/2014/main" id="{478BC2EA-08D5-5743-8C9F-B5F829187DE4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</a:t>
                </a:r>
                <a:r>
                  <a:rPr lang="en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elect course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3" name="Google Shape;427;p27">
                <a:extLst>
                  <a:ext uri="{FF2B5EF4-FFF2-40B4-BE49-F238E27FC236}">
                    <a16:creationId xmlns:a16="http://schemas.microsoft.com/office/drawing/2014/main" id="{D961823E-72F4-5240-ACFD-6C4EE6BD4966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2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4" name="Google Shape;428;p27">
                <a:extLst>
                  <a:ext uri="{FF2B5EF4-FFF2-40B4-BE49-F238E27FC236}">
                    <a16:creationId xmlns:a16="http://schemas.microsoft.com/office/drawing/2014/main" id="{4A59DEEC-DD75-0F41-A57B-4C86454D7ED3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5" name="Google Shape;429;p27">
                <a:extLst>
                  <a:ext uri="{FF2B5EF4-FFF2-40B4-BE49-F238E27FC236}">
                    <a16:creationId xmlns:a16="http://schemas.microsoft.com/office/drawing/2014/main" id="{84B6BC69-D699-CD4E-A8C7-63922B6A9323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36" name="Google Shape;430;p27">
              <a:extLst>
                <a:ext uri="{FF2B5EF4-FFF2-40B4-BE49-F238E27FC236}">
                  <a16:creationId xmlns:a16="http://schemas.microsoft.com/office/drawing/2014/main" id="{6FD5C0D8-770B-7542-B8A3-5F767CCE17FD}"/>
                </a:ext>
              </a:extLst>
            </p:cNvPr>
            <p:cNvGrpSpPr/>
            <p:nvPr/>
          </p:nvGrpSpPr>
          <p:grpSpPr>
            <a:xfrm rot="10800000">
              <a:off x="5128076" y="1855683"/>
              <a:ext cx="2021734" cy="635266"/>
              <a:chOff x="185742" y="1697030"/>
              <a:chExt cx="5165698" cy="1658130"/>
            </a:xfrm>
          </p:grpSpPr>
          <p:sp>
            <p:nvSpPr>
              <p:cNvPr id="37" name="Google Shape;431;p27">
                <a:extLst>
                  <a:ext uri="{FF2B5EF4-FFF2-40B4-BE49-F238E27FC236}">
                    <a16:creationId xmlns:a16="http://schemas.microsoft.com/office/drawing/2014/main" id="{9A005F94-B5DB-374B-A79F-E906E7680FD1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Import File</a:t>
                </a:r>
                <a:endParaRPr sz="1500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8" name="Google Shape;432;p27">
                <a:extLst>
                  <a:ext uri="{FF2B5EF4-FFF2-40B4-BE49-F238E27FC236}">
                    <a16:creationId xmlns:a16="http://schemas.microsoft.com/office/drawing/2014/main" id="{6DE430E5-3E50-6E46-9006-590C5F875643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3</a:t>
                </a:r>
                <a:endParaRPr sz="1500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9" name="Google Shape;433;p27">
                <a:extLst>
                  <a:ext uri="{FF2B5EF4-FFF2-40B4-BE49-F238E27FC236}">
                    <a16:creationId xmlns:a16="http://schemas.microsoft.com/office/drawing/2014/main" id="{C1DF43D6-C34B-F148-9F45-EB3D8E441017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40" name="Google Shape;434;p27">
                <a:extLst>
                  <a:ext uri="{FF2B5EF4-FFF2-40B4-BE49-F238E27FC236}">
                    <a16:creationId xmlns:a16="http://schemas.microsoft.com/office/drawing/2014/main" id="{416E8733-24EB-544A-B61C-60616293CB83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26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72" name="Google Shape;420;p27">
              <a:extLst>
                <a:ext uri="{FF2B5EF4-FFF2-40B4-BE49-F238E27FC236}">
                  <a16:creationId xmlns:a16="http://schemas.microsoft.com/office/drawing/2014/main" id="{6F8D29C9-EDB2-994F-812D-E69E4EC2E7BC}"/>
                </a:ext>
              </a:extLst>
            </p:cNvPr>
            <p:cNvGrpSpPr/>
            <p:nvPr/>
          </p:nvGrpSpPr>
          <p:grpSpPr>
            <a:xfrm rot="10800000">
              <a:off x="1544813" y="2808259"/>
              <a:ext cx="2021734" cy="635266"/>
              <a:chOff x="185742" y="1697030"/>
              <a:chExt cx="5165698" cy="1658130"/>
            </a:xfrm>
          </p:grpSpPr>
          <p:sp>
            <p:nvSpPr>
              <p:cNvPr id="73" name="Google Shape;421;p27">
                <a:extLst>
                  <a:ext uri="{FF2B5EF4-FFF2-40B4-BE49-F238E27FC236}">
                    <a16:creationId xmlns:a16="http://schemas.microsoft.com/office/drawing/2014/main" id="{14E6528D-C9D7-1E47-95C3-E889A76ACE13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Review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4" name="Google Shape;422;p27">
                <a:extLst>
                  <a:ext uri="{FF2B5EF4-FFF2-40B4-BE49-F238E27FC236}">
                    <a16:creationId xmlns:a16="http://schemas.microsoft.com/office/drawing/2014/main" id="{B2B8FE2D-E165-6948-97F6-8DB8DA0B8F33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4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5" name="Google Shape;423;p27">
                <a:extLst>
                  <a:ext uri="{FF2B5EF4-FFF2-40B4-BE49-F238E27FC236}">
                    <a16:creationId xmlns:a16="http://schemas.microsoft.com/office/drawing/2014/main" id="{D3211256-5F78-2C44-AFA3-E2B2C1B1FED2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76" name="Google Shape;424;p27">
                <a:extLst>
                  <a:ext uri="{FF2B5EF4-FFF2-40B4-BE49-F238E27FC236}">
                    <a16:creationId xmlns:a16="http://schemas.microsoft.com/office/drawing/2014/main" id="{B5912884-588F-5F49-BF30-6C17723B80AE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77" name="Google Shape;425;p27">
              <a:extLst>
                <a:ext uri="{FF2B5EF4-FFF2-40B4-BE49-F238E27FC236}">
                  <a16:creationId xmlns:a16="http://schemas.microsoft.com/office/drawing/2014/main" id="{F75CF16B-116C-DB47-B5D9-75034E03E3C3}"/>
                </a:ext>
              </a:extLst>
            </p:cNvPr>
            <p:cNvGrpSpPr/>
            <p:nvPr/>
          </p:nvGrpSpPr>
          <p:grpSpPr>
            <a:xfrm rot="10800000">
              <a:off x="3230684" y="2805474"/>
              <a:ext cx="2021734" cy="635266"/>
              <a:chOff x="185742" y="1697030"/>
              <a:chExt cx="5165698" cy="1658130"/>
            </a:xfrm>
          </p:grpSpPr>
          <p:sp>
            <p:nvSpPr>
              <p:cNvPr id="78" name="Google Shape;426;p27">
                <a:extLst>
                  <a:ext uri="{FF2B5EF4-FFF2-40B4-BE49-F238E27FC236}">
                    <a16:creationId xmlns:a16="http://schemas.microsoft.com/office/drawing/2014/main" id="{C4AE9D0A-D03D-E04C-8627-91FAA1C6CEAB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View list may duplicate</a:t>
                </a:r>
              </a:p>
            </p:txBody>
          </p:sp>
          <p:sp>
            <p:nvSpPr>
              <p:cNvPr id="79" name="Google Shape;427;p27">
                <a:extLst>
                  <a:ext uri="{FF2B5EF4-FFF2-40B4-BE49-F238E27FC236}">
                    <a16:creationId xmlns:a16="http://schemas.microsoft.com/office/drawing/2014/main" id="{E973B787-0B4B-A04A-B40C-886A6E136D09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5</a:t>
                </a:r>
                <a:endParaRPr sz="15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0" name="Google Shape;428;p27">
                <a:extLst>
                  <a:ext uri="{FF2B5EF4-FFF2-40B4-BE49-F238E27FC236}">
                    <a16:creationId xmlns:a16="http://schemas.microsoft.com/office/drawing/2014/main" id="{62A2333D-C569-8740-B531-B18F328B95CE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1" name="Google Shape;429;p27">
                <a:extLst>
                  <a:ext uri="{FF2B5EF4-FFF2-40B4-BE49-F238E27FC236}">
                    <a16:creationId xmlns:a16="http://schemas.microsoft.com/office/drawing/2014/main" id="{BA9F9430-E096-F64F-9315-777635843C3B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82" name="Google Shape;430;p27">
              <a:extLst>
                <a:ext uri="{FF2B5EF4-FFF2-40B4-BE49-F238E27FC236}">
                  <a16:creationId xmlns:a16="http://schemas.microsoft.com/office/drawing/2014/main" id="{CE3F60EB-78A4-CB4D-8694-2A2A6A3BD2EF}"/>
                </a:ext>
              </a:extLst>
            </p:cNvPr>
            <p:cNvGrpSpPr/>
            <p:nvPr/>
          </p:nvGrpSpPr>
          <p:grpSpPr>
            <a:xfrm rot="10800000">
              <a:off x="4915285" y="2791658"/>
              <a:ext cx="2021734" cy="635266"/>
              <a:chOff x="185742" y="1697030"/>
              <a:chExt cx="5165698" cy="1658130"/>
            </a:xfrm>
          </p:grpSpPr>
          <p:sp>
            <p:nvSpPr>
              <p:cNvPr id="83" name="Google Shape;431;p27">
                <a:extLst>
                  <a:ext uri="{FF2B5EF4-FFF2-40B4-BE49-F238E27FC236}">
                    <a16:creationId xmlns:a16="http://schemas.microsoft.com/office/drawing/2014/main" id="{6E74485F-575C-E34B-ACD5-ABE28DF11BE8}"/>
                  </a:ext>
                </a:extLst>
              </p:cNvPr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Done</a:t>
                </a:r>
                <a:endParaRPr sz="1500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4" name="Google Shape;432;p27">
                <a:extLst>
                  <a:ext uri="{FF2B5EF4-FFF2-40B4-BE49-F238E27FC236}">
                    <a16:creationId xmlns:a16="http://schemas.microsoft.com/office/drawing/2014/main" id="{A57D23B6-CFBA-8442-8568-6ABD8F362EB3}"/>
                  </a:ext>
                </a:extLst>
              </p:cNvPr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6</a:t>
                </a:r>
                <a:endParaRPr sz="1500" dirty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5" name="Google Shape;433;p27">
                <a:extLst>
                  <a:ext uri="{FF2B5EF4-FFF2-40B4-BE49-F238E27FC236}">
                    <a16:creationId xmlns:a16="http://schemas.microsoft.com/office/drawing/2014/main" id="{1CEAA61E-800D-2048-8E04-C8561170E091}"/>
                  </a:ext>
                </a:extLst>
              </p:cNvPr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6" name="Google Shape;434;p27">
                <a:extLst>
                  <a:ext uri="{FF2B5EF4-FFF2-40B4-BE49-F238E27FC236}">
                    <a16:creationId xmlns:a16="http://schemas.microsoft.com/office/drawing/2014/main" id="{9446F1D9-951D-DF4E-9F47-786422737A19}"/>
                  </a:ext>
                </a:extLst>
              </p:cNvPr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26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123288" y="0"/>
            <a:ext cx="1840568" cy="151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HANDLING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ALGORITHMS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DATA STRUCTURE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71476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GENERATE TEST EXAM ISSUE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>
            <a:extLst>
              <a:ext uri="{FF2B5EF4-FFF2-40B4-BE49-F238E27FC236}">
                <a16:creationId xmlns:a16="http://schemas.microsoft.com/office/drawing/2014/main" id="{792B9A07-C939-EB4D-B2CE-7FFAB951935C}"/>
              </a:ext>
            </a:extLst>
          </p:cNvPr>
          <p:cNvSpPr/>
          <p:nvPr/>
        </p:nvSpPr>
        <p:spPr>
          <a:xfrm rot="8100000">
            <a:off x="961936" y="1820126"/>
            <a:ext cx="564954" cy="503950"/>
          </a:xfrm>
          <a:prstGeom prst="teardrop">
            <a:avLst/>
          </a:prstGeom>
          <a:solidFill>
            <a:schemeClr val="accent1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1E50269-36BF-5745-95C3-BE3087D31F2C}"/>
              </a:ext>
            </a:extLst>
          </p:cNvPr>
          <p:cNvSpPr/>
          <p:nvPr/>
        </p:nvSpPr>
        <p:spPr>
          <a:xfrm>
            <a:off x="1058193" y="1912932"/>
            <a:ext cx="372442" cy="332225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latin typeface="FontAwesome" pitchFamily="2" charset="0"/>
              </a:rPr>
              <a:t></a:t>
            </a:r>
            <a:endParaRPr lang="en-US" sz="825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rdrop 44">
            <a:extLst>
              <a:ext uri="{FF2B5EF4-FFF2-40B4-BE49-F238E27FC236}">
                <a16:creationId xmlns:a16="http://schemas.microsoft.com/office/drawing/2014/main" id="{194F7530-C5A4-F841-B40B-65579B98C380}"/>
              </a:ext>
            </a:extLst>
          </p:cNvPr>
          <p:cNvSpPr/>
          <p:nvPr/>
        </p:nvSpPr>
        <p:spPr>
          <a:xfrm rot="18900000">
            <a:off x="2469783" y="3645975"/>
            <a:ext cx="564954" cy="503950"/>
          </a:xfrm>
          <a:prstGeom prst="teardrop">
            <a:avLst/>
          </a:prstGeom>
          <a:solidFill>
            <a:schemeClr val="accent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700C62-330E-2F4F-8AA6-081516B5CEC2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54" name="Notched Right Arrow 53">
              <a:extLst>
                <a:ext uri="{FF2B5EF4-FFF2-40B4-BE49-F238E27FC236}">
                  <a16:creationId xmlns:a16="http://schemas.microsoft.com/office/drawing/2014/main" id="{3DEEC17F-C36F-6049-8962-3674D3086EB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A8A445-DA5C-134C-A4E0-282C4311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5E241C-F8FC-0648-8560-263A2F14C42F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27BB1651-7F11-BA4A-98D3-08D066E92C2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B2E8A5-79F5-ED40-819D-E03D5F44310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699714C-DC5B-3643-873C-2AB4B7D28965}"/>
              </a:ext>
            </a:extLst>
          </p:cNvPr>
          <p:cNvSpPr txBox="1"/>
          <p:nvPr/>
        </p:nvSpPr>
        <p:spPr>
          <a:xfrm>
            <a:off x="2959806" y="3557401"/>
            <a:ext cx="2637905" cy="2590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APPROVE TEST EXAM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0015A3-3683-9E46-8996-C9C885920918}"/>
              </a:ext>
            </a:extLst>
          </p:cNvPr>
          <p:cNvSpPr txBox="1"/>
          <p:nvPr/>
        </p:nvSpPr>
        <p:spPr>
          <a:xfrm>
            <a:off x="3569185" y="3753627"/>
            <a:ext cx="1419138" cy="2590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455908-ABF4-194C-A7D7-859DB329031F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id="{BEDD70FA-7B0C-1441-9CFF-3852BBDA8A0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015961F-E15C-534F-BA45-4A490361F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00F7B7C-0416-E840-8447-1BFC6FC50661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D0781B5-5DE7-3C49-A92A-A78D58D156CE}"/>
              </a:ext>
            </a:extLst>
          </p:cNvPr>
          <p:cNvCxnSpPr>
            <a:stCxn id="72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9E261A-B48A-2049-81E9-1C392E61CCBC}"/>
              </a:ext>
            </a:extLst>
          </p:cNvPr>
          <p:cNvGrpSpPr/>
          <p:nvPr/>
        </p:nvGrpSpPr>
        <p:grpSpPr>
          <a:xfrm rot="10800000">
            <a:off x="5484202" y="3645975"/>
            <a:ext cx="564954" cy="503950"/>
            <a:chOff x="1295010" y="1516652"/>
            <a:chExt cx="558911" cy="558911"/>
          </a:xfrm>
        </p:grpSpPr>
        <p:sp>
          <p:nvSpPr>
            <p:cNvPr id="72" name="Teardrop 71">
              <a:extLst>
                <a:ext uri="{FF2B5EF4-FFF2-40B4-BE49-F238E27FC236}">
                  <a16:creationId xmlns:a16="http://schemas.microsoft.com/office/drawing/2014/main" id="{3D93CD85-B37B-FE41-9AE8-D67A5741C38F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BE63C7-9AC8-4145-B0D0-8B9EBE3D9353}"/>
                </a:ext>
              </a:extLst>
            </p:cNvPr>
            <p:cNvSpPr/>
            <p:nvPr/>
          </p:nvSpPr>
          <p:spPr>
            <a:xfrm rot="10800000"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88">
            <a:extLst>
              <a:ext uri="{FF2B5EF4-FFF2-40B4-BE49-F238E27FC236}">
                <a16:creationId xmlns:a16="http://schemas.microsoft.com/office/drawing/2014/main" id="{8D22F906-21EF-D649-A886-3D17761CFF40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DACDF4-9E14-9B4F-83BD-285F0098B66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323D11-6BBE-974F-9B20-E4637FED42A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894A17-9B36-5343-BFD3-CF3D09FED059}"/>
              </a:ext>
            </a:extLst>
          </p:cNvPr>
          <p:cNvGrpSpPr/>
          <p:nvPr/>
        </p:nvGrpSpPr>
        <p:grpSpPr>
          <a:xfrm>
            <a:off x="6459540" y="2827705"/>
            <a:ext cx="1630911" cy="311654"/>
            <a:chOff x="769938" y="2456536"/>
            <a:chExt cx="1613466" cy="345642"/>
          </a:xfrm>
        </p:grpSpPr>
        <p:sp>
          <p:nvSpPr>
            <p:cNvPr id="89" name="Notched Right Arrow 88">
              <a:extLst>
                <a:ext uri="{FF2B5EF4-FFF2-40B4-BE49-F238E27FC236}">
                  <a16:creationId xmlns:a16="http://schemas.microsoft.com/office/drawing/2014/main" id="{708B8AFF-2BD1-DD4E-BEA1-C90DBFC769B4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644ADCF-10A0-684C-A4AC-A596B9EE4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C7B54804-749E-284D-B765-F1B6CCCCD766}"/>
              </a:ext>
            </a:extLst>
          </p:cNvPr>
          <p:cNvSpPr txBox="1"/>
          <p:nvPr/>
        </p:nvSpPr>
        <p:spPr>
          <a:xfrm>
            <a:off x="6759469" y="3182050"/>
            <a:ext cx="1028372" cy="29601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5"/>
                </a:solidFill>
              </a:rPr>
              <a:t>Student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A9DED64-DEAE-E448-9672-9AA41DECBC5E}"/>
              </a:ext>
            </a:extLst>
          </p:cNvPr>
          <p:cNvCxnSpPr>
            <a:stCxn id="94" idx="7"/>
          </p:cNvCxnSpPr>
          <p:nvPr/>
        </p:nvCxnSpPr>
        <p:spPr>
          <a:xfrm flipH="1">
            <a:off x="7272865" y="2424151"/>
            <a:ext cx="1" cy="554432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A9D31F8-0E3C-734C-ABAE-5691899768BD}"/>
              </a:ext>
            </a:extLst>
          </p:cNvPr>
          <p:cNvGrpSpPr/>
          <p:nvPr/>
        </p:nvGrpSpPr>
        <p:grpSpPr>
          <a:xfrm>
            <a:off x="6990388" y="1815830"/>
            <a:ext cx="564954" cy="503950"/>
            <a:chOff x="1295010" y="1516652"/>
            <a:chExt cx="558911" cy="558911"/>
          </a:xfrm>
        </p:grpSpPr>
        <p:sp>
          <p:nvSpPr>
            <p:cNvPr id="94" name="Teardrop 93">
              <a:extLst>
                <a:ext uri="{FF2B5EF4-FFF2-40B4-BE49-F238E27FC236}">
                  <a16:creationId xmlns:a16="http://schemas.microsoft.com/office/drawing/2014/main" id="{D3855C11-8245-6341-8586-11609074E339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68CC88-2B32-574F-BF2A-9FC698CA30FA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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88">
            <a:extLst>
              <a:ext uri="{FF2B5EF4-FFF2-40B4-BE49-F238E27FC236}">
                <a16:creationId xmlns:a16="http://schemas.microsoft.com/office/drawing/2014/main" id="{41BBA563-9B92-1B4E-8073-3A30A1C0248B}"/>
              </a:ext>
            </a:extLst>
          </p:cNvPr>
          <p:cNvGrpSpPr/>
          <p:nvPr/>
        </p:nvGrpSpPr>
        <p:grpSpPr>
          <a:xfrm>
            <a:off x="6583363" y="3557401"/>
            <a:ext cx="1419138" cy="334982"/>
            <a:chOff x="690582" y="661615"/>
            <a:chExt cx="1370060" cy="20190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AF8033-18F1-734A-AF4F-AEBC4E49D53E}"/>
                </a:ext>
              </a:extLst>
            </p:cNvPr>
            <p:cNvSpPr txBox="1"/>
            <p:nvPr/>
          </p:nvSpPr>
          <p:spPr>
            <a:xfrm>
              <a:off x="1375583" y="661615"/>
              <a:ext cx="83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900" b="1" dirty="0">
                <a:solidFill>
                  <a:schemeClr val="accent5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C0F5846-620D-1E40-AC62-EA6E31207EA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43477EA4-591A-9D4B-B83A-325B3EDB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E20BA14-9A33-CE4B-BD18-193D8BA5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36" y="1877610"/>
            <a:ext cx="404389" cy="40438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D2B9083-C19C-2A44-A187-177CF7F8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604" y="3668778"/>
            <a:ext cx="388340" cy="38834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3DE80E5-FCE9-7F4B-8BDB-B32CD879AAE7}"/>
              </a:ext>
            </a:extLst>
          </p:cNvPr>
          <p:cNvSpPr txBox="1"/>
          <p:nvPr/>
        </p:nvSpPr>
        <p:spPr>
          <a:xfrm>
            <a:off x="6473403" y="3517249"/>
            <a:ext cx="1615827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accent5"/>
                </a:solidFill>
              </a:rPr>
              <a:t>TAKE TEST EXAM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04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4" y="2098359"/>
            <a:ext cx="761616" cy="868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316" y="3048479"/>
            <a:ext cx="1243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396" y="1668077"/>
            <a:ext cx="4503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Staff wants to create a test exam.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4250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699975" y="1664266"/>
            <a:ext cx="5167425" cy="252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700" dirty="0">
                <a:solidFill>
                  <a:schemeClr val="tx1"/>
                </a:solidFill>
              </a:rPr>
              <a:t>- We build Examination System to organize test exam by Learning Outcomes and Chapters. We also improve questions management and test exams quality.</a:t>
            </a: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357F269-D0EF-FE4E-AB8B-769F26C5F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99" y="1393824"/>
            <a:ext cx="2405475" cy="24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12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4" y="2098359"/>
            <a:ext cx="761616" cy="868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316" y="3048479"/>
            <a:ext cx="1243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396" y="1668077"/>
            <a:ext cx="4503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Staff wants to create a test exam.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AB2A22F-43C1-084F-BC8C-4575D0B94E92}"/>
              </a:ext>
            </a:extLst>
          </p:cNvPr>
          <p:cNvSpPr/>
          <p:nvPr/>
        </p:nvSpPr>
        <p:spPr>
          <a:xfrm>
            <a:off x="1524089" y="2427561"/>
            <a:ext cx="1375432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2774" y="2162662"/>
            <a:ext cx="1357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Generate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by chapters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58388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4" y="2098359"/>
            <a:ext cx="761616" cy="868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316" y="3048479"/>
            <a:ext cx="1243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396" y="1668077"/>
            <a:ext cx="4503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Staff wants to create a test exam.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AB2A22F-43C1-084F-BC8C-4575D0B94E92}"/>
              </a:ext>
            </a:extLst>
          </p:cNvPr>
          <p:cNvSpPr/>
          <p:nvPr/>
        </p:nvSpPr>
        <p:spPr>
          <a:xfrm>
            <a:off x="1524089" y="2427561"/>
            <a:ext cx="1375432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731" y="2147485"/>
            <a:ext cx="926735" cy="10548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2774" y="2162662"/>
            <a:ext cx="1357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Generate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by chapters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23763" y="3202367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02442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673768" y="1629419"/>
            <a:ext cx="400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Roboto Condensed" panose="020B0604020202020204" charset="0"/>
                <a:ea typeface="Roboto Condensed" panose="020B0604020202020204" charset="0"/>
              </a:rPr>
              <a:t>Issue: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 quality is low.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 content can be duplicated.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36" y="1394532"/>
            <a:ext cx="3659891" cy="2039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812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673768" y="1629419"/>
            <a:ext cx="400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Roboto Condensed" panose="020B0604020202020204" charset="0"/>
                <a:ea typeface="Roboto Condensed" panose="020B0604020202020204" charset="0"/>
              </a:rPr>
              <a:t>Issue: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 quality is low.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 content can be duplicated.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36" y="1394532"/>
            <a:ext cx="3659891" cy="20394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3613" y="3018467"/>
            <a:ext cx="369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Roboto Condensed" panose="020B0604020202020204" charset="0"/>
                <a:ea typeface="Roboto Condensed" panose="020B0604020202020204" charset="0"/>
              </a:rPr>
              <a:t>WHY GENERATE TEST EXAM LEAD TO THOSE ISSUES?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47270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54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32869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55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46007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56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10105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57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38709" y="149038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47982" y="2200679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33762" y="27851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17084" y="3397690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48510" y="46135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179361" y="1659659"/>
            <a:ext cx="959348" cy="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527008" y="2369956"/>
            <a:ext cx="620974" cy="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88928" y="2954431"/>
            <a:ext cx="744834" cy="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 flipV="1">
            <a:off x="4331268" y="3566967"/>
            <a:ext cx="785816" cy="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660261" y="4782822"/>
            <a:ext cx="5882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604243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06" idx="3"/>
            <a:endCxn id="160" idx="1"/>
          </p:cNvCxnSpPr>
          <p:nvPr/>
        </p:nvCxnSpPr>
        <p:spPr>
          <a:xfrm>
            <a:off x="4227576" y="4145718"/>
            <a:ext cx="1376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44835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58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38709" y="149038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47982" y="2200679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33762" y="27851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17084" y="3397690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48510" y="46135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179361" y="1659659"/>
            <a:ext cx="959348" cy="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527008" y="2369956"/>
            <a:ext cx="620974" cy="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88928" y="2954431"/>
            <a:ext cx="744834" cy="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 flipV="1">
            <a:off x="4331268" y="3566967"/>
            <a:ext cx="785816" cy="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660261" y="4782822"/>
            <a:ext cx="5882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7909" y="2435873"/>
            <a:ext cx="701272" cy="687113"/>
          </a:xfrm>
          <a:prstGeom prst="rect">
            <a:avLst/>
          </a:prstGeom>
        </p:spPr>
      </p:pic>
      <p:cxnSp>
        <p:nvCxnSpPr>
          <p:cNvPr id="136" name="Straight Connector 135"/>
          <p:cNvCxnSpPr>
            <a:stCxn id="140" idx="2"/>
          </p:cNvCxnSpPr>
          <p:nvPr/>
        </p:nvCxnSpPr>
        <p:spPr>
          <a:xfrm>
            <a:off x="7061079" y="1772345"/>
            <a:ext cx="0" cy="31797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294450" y="1187570"/>
            <a:ext cx="15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2992" y="3161201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604243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06" idx="3"/>
            <a:endCxn id="160" idx="1"/>
          </p:cNvCxnSpPr>
          <p:nvPr/>
        </p:nvCxnSpPr>
        <p:spPr>
          <a:xfrm>
            <a:off x="4227576" y="4145718"/>
            <a:ext cx="1376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35284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59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38709" y="149038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47982" y="2200679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33762" y="27851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17084" y="3397690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48510" y="46135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179361" y="1659659"/>
            <a:ext cx="959348" cy="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527008" y="2369956"/>
            <a:ext cx="620974" cy="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88928" y="2954431"/>
            <a:ext cx="744834" cy="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 flipV="1">
            <a:off x="4331268" y="3566967"/>
            <a:ext cx="785816" cy="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660261" y="4782822"/>
            <a:ext cx="5882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7909" y="2435873"/>
            <a:ext cx="701272" cy="687113"/>
          </a:xfrm>
          <a:prstGeom prst="rect">
            <a:avLst/>
          </a:prstGeom>
        </p:spPr>
      </p:pic>
      <p:cxnSp>
        <p:nvCxnSpPr>
          <p:cNvPr id="105" name="Straight Arrow Connector 104"/>
          <p:cNvCxnSpPr>
            <a:stCxn id="99" idx="3"/>
            <a:endCxn id="67" idx="3"/>
          </p:cNvCxnSpPr>
          <p:nvPr/>
        </p:nvCxnSpPr>
        <p:spPr>
          <a:xfrm flipH="1">
            <a:off x="6495967" y="2779430"/>
            <a:ext cx="1291942" cy="200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40" idx="2"/>
          </p:cNvCxnSpPr>
          <p:nvPr/>
        </p:nvCxnSpPr>
        <p:spPr>
          <a:xfrm>
            <a:off x="7061079" y="1772345"/>
            <a:ext cx="0" cy="31797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294450" y="1187570"/>
            <a:ext cx="15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2992" y="3161201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604243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06" idx="3"/>
            <a:endCxn id="160" idx="1"/>
          </p:cNvCxnSpPr>
          <p:nvPr/>
        </p:nvCxnSpPr>
        <p:spPr>
          <a:xfrm>
            <a:off x="4227576" y="4145718"/>
            <a:ext cx="1376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1818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699975" y="1664266"/>
            <a:ext cx="5167425" cy="252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700" dirty="0">
                <a:solidFill>
                  <a:schemeClr val="tx1"/>
                </a:solidFill>
              </a:rPr>
              <a:t>- We build Examination System to organize test exam by Learning Outcomes and Chapters. We also improve questions management and test exams quality.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700" dirty="0">
                <a:solidFill>
                  <a:schemeClr val="tx1"/>
                </a:solidFill>
              </a:rPr>
              <a:t>- Examination Tool reduces cheating and manages student’s computer processes better.</a:t>
            </a: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357F269-D0EF-FE4E-AB8B-769F26C5F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99" y="1393824"/>
            <a:ext cx="2405475" cy="24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7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60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38709" y="149038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47982" y="2200679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33762" y="27851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17084" y="3397690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48510" y="46135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179361" y="1659659"/>
            <a:ext cx="959348" cy="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527008" y="2369956"/>
            <a:ext cx="620974" cy="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88928" y="2954431"/>
            <a:ext cx="744834" cy="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 flipV="1">
            <a:off x="4331268" y="3566967"/>
            <a:ext cx="785816" cy="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660261" y="4782822"/>
            <a:ext cx="5882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7909" y="2435873"/>
            <a:ext cx="701272" cy="687113"/>
          </a:xfrm>
          <a:prstGeom prst="rect">
            <a:avLst/>
          </a:prstGeom>
        </p:spPr>
      </p:pic>
      <p:cxnSp>
        <p:nvCxnSpPr>
          <p:cNvPr id="105" name="Straight Arrow Connector 104"/>
          <p:cNvCxnSpPr>
            <a:stCxn id="99" idx="3"/>
            <a:endCxn id="67" idx="3"/>
          </p:cNvCxnSpPr>
          <p:nvPr/>
        </p:nvCxnSpPr>
        <p:spPr>
          <a:xfrm flipH="1">
            <a:off x="6495967" y="2779430"/>
            <a:ext cx="1291942" cy="200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40" idx="2"/>
          </p:cNvCxnSpPr>
          <p:nvPr/>
        </p:nvCxnSpPr>
        <p:spPr>
          <a:xfrm>
            <a:off x="7061079" y="1772345"/>
            <a:ext cx="0" cy="31797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294450" y="1187570"/>
            <a:ext cx="15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2992" y="3161201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604243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06" idx="3"/>
            <a:endCxn id="160" idx="1"/>
          </p:cNvCxnSpPr>
          <p:nvPr/>
        </p:nvCxnSpPr>
        <p:spPr>
          <a:xfrm>
            <a:off x="4227576" y="4145718"/>
            <a:ext cx="1376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99" idx="3"/>
            <a:endCxn id="160" idx="3"/>
          </p:cNvCxnSpPr>
          <p:nvPr/>
        </p:nvCxnSpPr>
        <p:spPr>
          <a:xfrm flipH="1">
            <a:off x="5910737" y="2779430"/>
            <a:ext cx="1877172" cy="136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0258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61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38709" y="149038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47982" y="2200679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33762" y="27851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17084" y="3397690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48510" y="46135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179361" y="1659659"/>
            <a:ext cx="959348" cy="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527008" y="2369956"/>
            <a:ext cx="620974" cy="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88928" y="2954431"/>
            <a:ext cx="744834" cy="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 flipV="1">
            <a:off x="4331268" y="3566967"/>
            <a:ext cx="785816" cy="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660261" y="4782822"/>
            <a:ext cx="5882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7909" y="2435873"/>
            <a:ext cx="701272" cy="687113"/>
          </a:xfrm>
          <a:prstGeom prst="rect">
            <a:avLst/>
          </a:prstGeom>
        </p:spPr>
      </p:pic>
      <p:cxnSp>
        <p:nvCxnSpPr>
          <p:cNvPr id="103" name="Straight Arrow Connector 102"/>
          <p:cNvCxnSpPr>
            <a:stCxn id="99" idx="3"/>
            <a:endCxn id="65" idx="3"/>
          </p:cNvCxnSpPr>
          <p:nvPr/>
        </p:nvCxnSpPr>
        <p:spPr>
          <a:xfrm flipH="1">
            <a:off x="6364541" y="2779430"/>
            <a:ext cx="1423368" cy="78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9" idx="3"/>
            <a:endCxn id="67" idx="3"/>
          </p:cNvCxnSpPr>
          <p:nvPr/>
        </p:nvCxnSpPr>
        <p:spPr>
          <a:xfrm flipH="1">
            <a:off x="6495967" y="2779430"/>
            <a:ext cx="1291942" cy="200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40" idx="2"/>
          </p:cNvCxnSpPr>
          <p:nvPr/>
        </p:nvCxnSpPr>
        <p:spPr>
          <a:xfrm>
            <a:off x="7061079" y="1772345"/>
            <a:ext cx="0" cy="31797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294450" y="1187570"/>
            <a:ext cx="15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2992" y="3161201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604243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06" idx="3"/>
            <a:endCxn id="160" idx="1"/>
          </p:cNvCxnSpPr>
          <p:nvPr/>
        </p:nvCxnSpPr>
        <p:spPr>
          <a:xfrm>
            <a:off x="4227576" y="4145718"/>
            <a:ext cx="1376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99" idx="3"/>
            <a:endCxn id="160" idx="3"/>
          </p:cNvCxnSpPr>
          <p:nvPr/>
        </p:nvCxnSpPr>
        <p:spPr>
          <a:xfrm flipH="1">
            <a:off x="5910737" y="2779430"/>
            <a:ext cx="1877172" cy="136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64806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 OUTCOMES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814276" y="1430039"/>
            <a:ext cx="4850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Learning outcomes</a:t>
            </a:r>
            <a:r>
              <a:rPr lang="en-US" sz="1600" dirty="0"/>
              <a:t> are statements that describe</a:t>
            </a:r>
            <a:r>
              <a:rPr lang="en-US" sz="1600" b="1" dirty="0"/>
              <a:t> the knowledge or skills, </a:t>
            </a:r>
            <a:r>
              <a:rPr lang="en-US" sz="1600" dirty="0"/>
              <a:t>students</a:t>
            </a:r>
            <a:r>
              <a:rPr lang="en-US" sz="1600" b="1" dirty="0"/>
              <a:t> </a:t>
            </a:r>
            <a:r>
              <a:rPr lang="en-US" sz="1600" dirty="0"/>
              <a:t>should acquire by the end of a particular assignment, class, course, or program.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helps students understand why that knowledge and those skills will be useful to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Learning outcomes refer to observable and measurable :</a:t>
            </a:r>
          </a:p>
          <a:p>
            <a:r>
              <a:rPr lang="en-US" sz="1600" i="1" dirty="0"/>
              <a:t>	- </a:t>
            </a:r>
            <a:r>
              <a:rPr lang="en-US" sz="1600" dirty="0"/>
              <a:t>knowledge </a:t>
            </a:r>
          </a:p>
          <a:p>
            <a:pPr lvl="0"/>
            <a:r>
              <a:rPr lang="en-US" sz="1600" dirty="0"/>
              <a:t>	- skills </a:t>
            </a:r>
          </a:p>
          <a:p>
            <a:pPr lvl="0"/>
            <a:r>
              <a:rPr lang="en-US" sz="1600" dirty="0"/>
              <a:t>	- attitudes </a:t>
            </a:r>
          </a:p>
          <a:p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23" y="1915046"/>
            <a:ext cx="3670945" cy="1892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373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814275" y="1430039"/>
            <a:ext cx="62671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Example:</a:t>
            </a:r>
          </a:p>
          <a:p>
            <a:endParaRPr lang="en-US" sz="1600" b="1" u="sng" dirty="0"/>
          </a:p>
          <a:p>
            <a:r>
              <a:rPr lang="en-US" sz="1600" dirty="0"/>
              <a:t>By the end of Web-based Java Applications Course, student will able be to: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Review the static web page design.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Understand basic java web application.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Perform installing development environment components: JDK, IDE, Web server.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Understand the concept of Servlet and how to use it.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Perform defining and writing the servlets.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29402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OUR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1238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OUR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22576" y="2498816"/>
            <a:ext cx="1542907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2771582" y="2192915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Apply to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182307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OUR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22576" y="2498816"/>
            <a:ext cx="1542907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4BF53-9B38-C645-B3BA-435B7931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12" y="2015864"/>
            <a:ext cx="918369" cy="918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7529" y="2934233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1582" y="2192915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Apply to questions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084766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OUR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22576" y="2498816"/>
            <a:ext cx="1542907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4BF53-9B38-C645-B3BA-435B7931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12" y="2015864"/>
            <a:ext cx="918369" cy="918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7529" y="2934233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1582" y="2192915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Apply to questions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880967" y="2438796"/>
            <a:ext cx="1427812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6002164" y="2117448"/>
            <a:ext cx="159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53197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OUR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08" y="2015864"/>
            <a:ext cx="1052773" cy="10527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0911" y="3050315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exam</a:t>
            </a:r>
          </a:p>
          <a:p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922576" y="2498816"/>
            <a:ext cx="1542907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4BF53-9B38-C645-B3BA-435B7931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512" y="2015864"/>
            <a:ext cx="918369" cy="918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7529" y="2934233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1582" y="2192915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Apply to questions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880967" y="2438796"/>
            <a:ext cx="1427812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6002164" y="2117448"/>
            <a:ext cx="159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05398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69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608455" y="2524573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8759" y="3350270"/>
            <a:ext cx="1519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2573" y="3532476"/>
            <a:ext cx="219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Perform defining and writing the servlets.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97324" y="2129760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41892" y="2779503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98362" y="3644954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97461" y="4503171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 Questions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5234" y="2626489"/>
            <a:ext cx="701272" cy="687113"/>
          </a:xfrm>
          <a:prstGeom prst="rect">
            <a:avLst/>
          </a:prstGeom>
        </p:spPr>
      </p:pic>
      <p:cxnSp>
        <p:nvCxnSpPr>
          <p:cNvPr id="103" name="Straight Arrow Connector 102"/>
          <p:cNvCxnSpPr>
            <a:stCxn id="99" idx="3"/>
            <a:endCxn id="63" idx="3"/>
          </p:cNvCxnSpPr>
          <p:nvPr/>
        </p:nvCxnSpPr>
        <p:spPr>
          <a:xfrm flipH="1">
            <a:off x="6591692" y="2970046"/>
            <a:ext cx="923542" cy="84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9" idx="3"/>
            <a:endCxn id="67" idx="3"/>
          </p:cNvCxnSpPr>
          <p:nvPr/>
        </p:nvCxnSpPr>
        <p:spPr>
          <a:xfrm flipH="1">
            <a:off x="6690791" y="2970046"/>
            <a:ext cx="824443" cy="170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003942" y="2084451"/>
            <a:ext cx="19679" cy="26167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237313" y="1440320"/>
            <a:ext cx="15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37357" y="3397757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65005" y="278587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77874" y="4510405"/>
            <a:ext cx="235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Discover the JSP Page.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0292" y="2006649"/>
            <a:ext cx="269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Review the static web page design</a:t>
            </a:r>
          </a:p>
        </p:txBody>
      </p:sp>
      <p:cxnSp>
        <p:nvCxnSpPr>
          <p:cNvPr id="137" name="Elbow Connector 136"/>
          <p:cNvCxnSpPr>
            <a:stCxn id="7" idx="3"/>
            <a:endCxn id="15" idx="1"/>
          </p:cNvCxnSpPr>
          <p:nvPr/>
        </p:nvCxnSpPr>
        <p:spPr>
          <a:xfrm flipV="1">
            <a:off x="1488479" y="2299037"/>
            <a:ext cx="611813" cy="6564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7" idx="3"/>
            <a:endCxn id="11" idx="1"/>
          </p:cNvCxnSpPr>
          <p:nvPr/>
        </p:nvCxnSpPr>
        <p:spPr>
          <a:xfrm flipV="1">
            <a:off x="1488479" y="2955156"/>
            <a:ext cx="776526" cy="3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99" idx="3"/>
            <a:endCxn id="61" idx="3"/>
          </p:cNvCxnSpPr>
          <p:nvPr/>
        </p:nvCxnSpPr>
        <p:spPr>
          <a:xfrm flipH="1" flipV="1">
            <a:off x="6590654" y="2299037"/>
            <a:ext cx="924580" cy="67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61" idx="1"/>
          </p:cNvCxnSpPr>
          <p:nvPr/>
        </p:nvCxnSpPr>
        <p:spPr>
          <a:xfrm>
            <a:off x="4793267" y="2299037"/>
            <a:ext cx="404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3"/>
            <a:endCxn id="62" idx="1"/>
          </p:cNvCxnSpPr>
          <p:nvPr/>
        </p:nvCxnSpPr>
        <p:spPr>
          <a:xfrm flipV="1">
            <a:off x="2654855" y="2948780"/>
            <a:ext cx="2587037" cy="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  <a:endCxn id="63" idx="1"/>
          </p:cNvCxnSpPr>
          <p:nvPr/>
        </p:nvCxnSpPr>
        <p:spPr>
          <a:xfrm flipV="1">
            <a:off x="4406995" y="3814231"/>
            <a:ext cx="791367" cy="1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1" idx="3"/>
            <a:endCxn id="67" idx="1"/>
          </p:cNvCxnSpPr>
          <p:nvPr/>
        </p:nvCxnSpPr>
        <p:spPr>
          <a:xfrm flipV="1">
            <a:off x="4628197" y="4672448"/>
            <a:ext cx="669264" cy="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9" idx="3"/>
            <a:endCxn id="62" idx="3"/>
          </p:cNvCxnSpPr>
          <p:nvPr/>
        </p:nvCxnSpPr>
        <p:spPr>
          <a:xfrm flipH="1" flipV="1">
            <a:off x="6635222" y="2948780"/>
            <a:ext cx="880012" cy="2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1462327" y="2955460"/>
            <a:ext cx="659836" cy="1745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7" idx="3"/>
            <a:endCxn id="13" idx="1"/>
          </p:cNvCxnSpPr>
          <p:nvPr/>
        </p:nvCxnSpPr>
        <p:spPr>
          <a:xfrm>
            <a:off x="1488479" y="2955460"/>
            <a:ext cx="724094" cy="869404"/>
          </a:xfrm>
          <a:prstGeom prst="bentConnector3">
            <a:avLst>
              <a:gd name="adj1" fmla="val 42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75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699975" y="1664266"/>
            <a:ext cx="5167425" cy="252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700" dirty="0">
                <a:solidFill>
                  <a:schemeClr val="tx1"/>
                </a:solidFill>
              </a:rPr>
              <a:t>- We build Examination System to organize test exam by Learning Outcomes and Chapters. We also improve questions management and test exams quality.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700" dirty="0">
                <a:solidFill>
                  <a:schemeClr val="tx1"/>
                </a:solidFill>
              </a:rPr>
              <a:t>- Examination Tool reduces cheating and manages student’s computer processes better.</a:t>
            </a:r>
            <a:endParaRPr sz="1700" dirty="0">
              <a:solidFill>
                <a:schemeClr val="tx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700" dirty="0">
                <a:solidFill>
                  <a:schemeClr val="tx1"/>
                </a:solidFill>
              </a:rPr>
              <a:t>- We apply blockchain in approving test exam process  to </a:t>
            </a:r>
            <a:r>
              <a:rPr lang="en-US" sz="1800" dirty="0">
                <a:solidFill>
                  <a:schemeClr val="tx1"/>
                </a:solidFill>
              </a:rPr>
              <a:t>guarantee its integrity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  <a:endParaRPr sz="1700" dirty="0">
              <a:solidFill>
                <a:schemeClr val="tx1"/>
              </a:solidFill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357F269-D0EF-FE4E-AB8B-769F26C5F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99" y="1393824"/>
            <a:ext cx="2405475" cy="24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30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70</a:t>
            </a:fld>
            <a:endParaRPr lang="en" sz="11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94" y="1320070"/>
            <a:ext cx="8414621" cy="31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65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32222"/>
            <a:ext cx="5330127" cy="380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154344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36778"/>
            <a:ext cx="5334073" cy="3806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5301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35022"/>
            <a:ext cx="5336535" cy="3808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38012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35022"/>
            <a:ext cx="5336535" cy="3808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79245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31789"/>
            <a:ext cx="5351396" cy="3819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607328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5961-776E-F445-9C0A-8691B19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EXAM DEMO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019EB-CB40-2D41-8DD3-23F54E5B5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995094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APPROVING ISSUE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>
            <a:extLst>
              <a:ext uri="{FF2B5EF4-FFF2-40B4-BE49-F238E27FC236}">
                <a16:creationId xmlns:a16="http://schemas.microsoft.com/office/drawing/2014/main" id="{792B9A07-C939-EB4D-B2CE-7FFAB951935C}"/>
              </a:ext>
            </a:extLst>
          </p:cNvPr>
          <p:cNvSpPr/>
          <p:nvPr/>
        </p:nvSpPr>
        <p:spPr>
          <a:xfrm rot="8100000">
            <a:off x="961936" y="1820126"/>
            <a:ext cx="564954" cy="503950"/>
          </a:xfrm>
          <a:prstGeom prst="teardrop">
            <a:avLst/>
          </a:prstGeom>
          <a:solidFill>
            <a:schemeClr val="accent1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1E50269-36BF-5745-95C3-BE3087D31F2C}"/>
              </a:ext>
            </a:extLst>
          </p:cNvPr>
          <p:cNvSpPr/>
          <p:nvPr/>
        </p:nvSpPr>
        <p:spPr>
          <a:xfrm>
            <a:off x="1058193" y="1912932"/>
            <a:ext cx="372442" cy="332225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latin typeface="FontAwesome" pitchFamily="2" charset="0"/>
              </a:rPr>
              <a:t></a:t>
            </a:r>
            <a:endParaRPr lang="en-US" sz="825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rdrop 44">
            <a:extLst>
              <a:ext uri="{FF2B5EF4-FFF2-40B4-BE49-F238E27FC236}">
                <a16:creationId xmlns:a16="http://schemas.microsoft.com/office/drawing/2014/main" id="{194F7530-C5A4-F841-B40B-65579B98C380}"/>
              </a:ext>
            </a:extLst>
          </p:cNvPr>
          <p:cNvSpPr/>
          <p:nvPr/>
        </p:nvSpPr>
        <p:spPr>
          <a:xfrm rot="18900000">
            <a:off x="2469783" y="3645975"/>
            <a:ext cx="564954" cy="503950"/>
          </a:xfrm>
          <a:prstGeom prst="teardrop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88">
            <a:extLst>
              <a:ext uri="{FF2B5EF4-FFF2-40B4-BE49-F238E27FC236}">
                <a16:creationId xmlns:a16="http://schemas.microsoft.com/office/drawing/2014/main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4" name="Notched Right Arrow 53">
            <a:extLst>
              <a:ext uri="{FF2B5EF4-FFF2-40B4-BE49-F238E27FC236}">
                <a16:creationId xmlns:a16="http://schemas.microsoft.com/office/drawing/2014/main" id="{3DEEC17F-C36F-6049-8962-3674D3086EB9}"/>
              </a:ext>
            </a:extLst>
          </p:cNvPr>
          <p:cNvSpPr/>
          <p:nvPr/>
        </p:nvSpPr>
        <p:spPr>
          <a:xfrm>
            <a:off x="3445362" y="2827705"/>
            <a:ext cx="1630911" cy="311654"/>
          </a:xfrm>
          <a:prstGeom prst="notchedRightArrow">
            <a:avLst>
              <a:gd name="adj1" fmla="val 100000"/>
              <a:gd name="adj2" fmla="val 91021"/>
            </a:avLst>
          </a:prstGeom>
          <a:solidFill>
            <a:schemeClr val="accent3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0A8A445-DA5C-134C-A4E0-282C4311385E}"/>
              </a:ext>
            </a:extLst>
          </p:cNvPr>
          <p:cNvSpPr>
            <a:spLocks noChangeAspect="1"/>
          </p:cNvSpPr>
          <p:nvPr/>
        </p:nvSpPr>
        <p:spPr>
          <a:xfrm>
            <a:off x="4165124" y="2898172"/>
            <a:ext cx="191388" cy="17072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>
            <a:extLst>
              <a:ext uri="{FF2B5EF4-FFF2-40B4-BE49-F238E27FC236}">
                <a16:creationId xmlns:a16="http://schemas.microsoft.com/office/drawing/2014/main" id="{27BB1651-7F11-BA4A-98D3-08D066E92C21}"/>
              </a:ext>
            </a:extLst>
          </p:cNvPr>
          <p:cNvSpPr/>
          <p:nvPr/>
        </p:nvSpPr>
        <p:spPr>
          <a:xfrm rot="8100000">
            <a:off x="3978833" y="1815830"/>
            <a:ext cx="564954" cy="503950"/>
          </a:xfrm>
          <a:prstGeom prst="teardrop">
            <a:avLst/>
          </a:prstGeom>
          <a:solidFill>
            <a:schemeClr val="accent3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8B2E8A5-79F5-ED40-819D-E03D5F443101}"/>
              </a:ext>
            </a:extLst>
          </p:cNvPr>
          <p:cNvSpPr/>
          <p:nvPr/>
        </p:nvSpPr>
        <p:spPr>
          <a:xfrm>
            <a:off x="4075090" y="1908636"/>
            <a:ext cx="372442" cy="3322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99714C-DC5B-3643-873C-2AB4B7D28965}"/>
              </a:ext>
            </a:extLst>
          </p:cNvPr>
          <p:cNvSpPr txBox="1"/>
          <p:nvPr/>
        </p:nvSpPr>
        <p:spPr>
          <a:xfrm>
            <a:off x="2959806" y="3557401"/>
            <a:ext cx="2637905" cy="2590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APPROVE TEST EXAM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0015A3-3683-9E46-8996-C9C885920918}"/>
              </a:ext>
            </a:extLst>
          </p:cNvPr>
          <p:cNvSpPr txBox="1"/>
          <p:nvPr/>
        </p:nvSpPr>
        <p:spPr>
          <a:xfrm>
            <a:off x="3569185" y="3753627"/>
            <a:ext cx="1419138" cy="2590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A455908-ABF4-194C-A7D7-859DB329031F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id="{BEDD70FA-7B0C-1441-9CFF-3852BBDA8A0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015961F-E15C-534F-BA45-4A490361F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00F7B7C-0416-E840-8447-1BFC6FC50661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D0781B5-5DE7-3C49-A92A-A78D58D156CE}"/>
              </a:ext>
            </a:extLst>
          </p:cNvPr>
          <p:cNvCxnSpPr>
            <a:stCxn id="72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9E261A-B48A-2049-81E9-1C392E61CCBC}"/>
              </a:ext>
            </a:extLst>
          </p:cNvPr>
          <p:cNvGrpSpPr/>
          <p:nvPr/>
        </p:nvGrpSpPr>
        <p:grpSpPr>
          <a:xfrm rot="10800000">
            <a:off x="5484202" y="3645975"/>
            <a:ext cx="564954" cy="503950"/>
            <a:chOff x="1295010" y="1516652"/>
            <a:chExt cx="558911" cy="558911"/>
          </a:xfrm>
        </p:grpSpPr>
        <p:sp>
          <p:nvSpPr>
            <p:cNvPr id="72" name="Teardrop 71">
              <a:extLst>
                <a:ext uri="{FF2B5EF4-FFF2-40B4-BE49-F238E27FC236}">
                  <a16:creationId xmlns:a16="http://schemas.microsoft.com/office/drawing/2014/main" id="{3D93CD85-B37B-FE41-9AE8-D67A5741C38F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BE63C7-9AC8-4145-B0D0-8B9EBE3D9353}"/>
                </a:ext>
              </a:extLst>
            </p:cNvPr>
            <p:cNvSpPr/>
            <p:nvPr/>
          </p:nvSpPr>
          <p:spPr>
            <a:xfrm rot="10800000"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88">
            <a:extLst>
              <a:ext uri="{FF2B5EF4-FFF2-40B4-BE49-F238E27FC236}">
                <a16:creationId xmlns:a16="http://schemas.microsoft.com/office/drawing/2014/main" id="{8D22F906-21EF-D649-A886-3D17761CFF40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DACDF4-9E14-9B4F-83BD-285F0098B66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323D11-6BBE-974F-9B20-E4637FED42A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894A17-9B36-5343-BFD3-CF3D09FED059}"/>
              </a:ext>
            </a:extLst>
          </p:cNvPr>
          <p:cNvGrpSpPr/>
          <p:nvPr/>
        </p:nvGrpSpPr>
        <p:grpSpPr>
          <a:xfrm>
            <a:off x="6459540" y="2827705"/>
            <a:ext cx="1630911" cy="311654"/>
            <a:chOff x="769938" y="2456536"/>
            <a:chExt cx="1613466" cy="345642"/>
          </a:xfrm>
        </p:grpSpPr>
        <p:sp>
          <p:nvSpPr>
            <p:cNvPr id="89" name="Notched Right Arrow 88">
              <a:extLst>
                <a:ext uri="{FF2B5EF4-FFF2-40B4-BE49-F238E27FC236}">
                  <a16:creationId xmlns:a16="http://schemas.microsoft.com/office/drawing/2014/main" id="{708B8AFF-2BD1-DD4E-BEA1-C90DBFC769B4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644ADCF-10A0-684C-A4AC-A596B9EE4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C7B54804-749E-284D-B765-F1B6CCCCD766}"/>
              </a:ext>
            </a:extLst>
          </p:cNvPr>
          <p:cNvSpPr txBox="1"/>
          <p:nvPr/>
        </p:nvSpPr>
        <p:spPr>
          <a:xfrm>
            <a:off x="6759469" y="3182050"/>
            <a:ext cx="1028372" cy="29601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5"/>
                </a:solidFill>
              </a:rPr>
              <a:t>Student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A9DED64-DEAE-E448-9672-9AA41DECBC5E}"/>
              </a:ext>
            </a:extLst>
          </p:cNvPr>
          <p:cNvCxnSpPr>
            <a:stCxn id="94" idx="7"/>
          </p:cNvCxnSpPr>
          <p:nvPr/>
        </p:nvCxnSpPr>
        <p:spPr>
          <a:xfrm flipH="1">
            <a:off x="7272865" y="2424151"/>
            <a:ext cx="1" cy="554432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A9D31F8-0E3C-734C-ABAE-5691899768BD}"/>
              </a:ext>
            </a:extLst>
          </p:cNvPr>
          <p:cNvGrpSpPr/>
          <p:nvPr/>
        </p:nvGrpSpPr>
        <p:grpSpPr>
          <a:xfrm>
            <a:off x="6990388" y="1815830"/>
            <a:ext cx="564954" cy="503950"/>
            <a:chOff x="1295010" y="1516652"/>
            <a:chExt cx="558911" cy="558911"/>
          </a:xfrm>
        </p:grpSpPr>
        <p:sp>
          <p:nvSpPr>
            <p:cNvPr id="94" name="Teardrop 93">
              <a:extLst>
                <a:ext uri="{FF2B5EF4-FFF2-40B4-BE49-F238E27FC236}">
                  <a16:creationId xmlns:a16="http://schemas.microsoft.com/office/drawing/2014/main" id="{D3855C11-8245-6341-8586-11609074E339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68CC88-2B32-574F-BF2A-9FC698CA30FA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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88">
            <a:extLst>
              <a:ext uri="{FF2B5EF4-FFF2-40B4-BE49-F238E27FC236}">
                <a16:creationId xmlns:a16="http://schemas.microsoft.com/office/drawing/2014/main" id="{41BBA563-9B92-1B4E-8073-3A30A1C0248B}"/>
              </a:ext>
            </a:extLst>
          </p:cNvPr>
          <p:cNvGrpSpPr/>
          <p:nvPr/>
        </p:nvGrpSpPr>
        <p:grpSpPr>
          <a:xfrm>
            <a:off x="6583363" y="3557401"/>
            <a:ext cx="1419138" cy="334982"/>
            <a:chOff x="690582" y="661615"/>
            <a:chExt cx="1370060" cy="20190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CAF8033-18F1-734A-AF4F-AEBC4E49D53E}"/>
                </a:ext>
              </a:extLst>
            </p:cNvPr>
            <p:cNvSpPr txBox="1"/>
            <p:nvPr/>
          </p:nvSpPr>
          <p:spPr>
            <a:xfrm>
              <a:off x="1375583" y="661615"/>
              <a:ext cx="83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900" b="1" dirty="0">
                <a:solidFill>
                  <a:schemeClr val="accent5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C0F5846-620D-1E40-AC62-EA6E31207EA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43477EA4-591A-9D4B-B83A-325B3EDB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E20BA14-9A33-CE4B-BD18-193D8BA5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36" y="1877610"/>
            <a:ext cx="404389" cy="40438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D2B9083-C19C-2A44-A187-177CF7F8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604" y="3668778"/>
            <a:ext cx="388340" cy="3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3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554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A staff wants to assign lecturer for approve the test exam.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8B1D1E-4A7B-4FD8-A9AB-838AAB9CA234}"/>
              </a:ext>
            </a:extLst>
          </p:cNvPr>
          <p:cNvSpPr txBox="1"/>
          <p:nvPr/>
        </p:nvSpPr>
        <p:spPr>
          <a:xfrm>
            <a:off x="1058097" y="343082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A3F99DD-93A6-4E9F-860B-1CE27008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29" y="2467622"/>
            <a:ext cx="888825" cy="888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9E1AA-F40F-4D4D-ABCD-16CB9A051289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53802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554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A staff wants to assign lecturer for approve the test exam.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8B1D1E-4A7B-4FD8-A9AB-838AAB9CA234}"/>
              </a:ext>
            </a:extLst>
          </p:cNvPr>
          <p:cNvSpPr txBox="1"/>
          <p:nvPr/>
        </p:nvSpPr>
        <p:spPr>
          <a:xfrm>
            <a:off x="1058097" y="343082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35" name="Right Arrow 6">
            <a:extLst>
              <a:ext uri="{FF2B5EF4-FFF2-40B4-BE49-F238E27FC236}">
                <a16:creationId xmlns:a16="http://schemas.microsoft.com/office/drawing/2014/main" id="{EC079855-BB36-4C89-BE0F-53AE38415768}"/>
              </a:ext>
            </a:extLst>
          </p:cNvPr>
          <p:cNvSpPr/>
          <p:nvPr/>
        </p:nvSpPr>
        <p:spPr>
          <a:xfrm>
            <a:off x="1837935" y="2894062"/>
            <a:ext cx="1760036" cy="1643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30FED5-6DE2-45F6-A15F-85E13D5992A2}"/>
              </a:ext>
            </a:extLst>
          </p:cNvPr>
          <p:cNvSpPr txBox="1"/>
          <p:nvPr/>
        </p:nvSpPr>
        <p:spPr>
          <a:xfrm>
            <a:off x="1760138" y="2542686"/>
            <a:ext cx="2131566" cy="35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assign approver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A3F99DD-93A6-4E9F-860B-1CE27008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29" y="2467622"/>
            <a:ext cx="888825" cy="8888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3580955" y="33897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90" y="2433950"/>
            <a:ext cx="918369" cy="918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DCD3D9-37A6-8B4B-8F45-C71D997BAC38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3954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4767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ISSUE </a:t>
            </a:r>
            <a:br>
              <a:rPr lang="en" dirty="0"/>
            </a:br>
            <a:r>
              <a:rPr lang="en" dirty="0"/>
              <a:t>&amp; </a:t>
            </a:r>
            <a:br>
              <a:rPr lang="en" dirty="0"/>
            </a:br>
            <a:r>
              <a:rPr lang="en" dirty="0"/>
              <a:t>SOLUTION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658450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554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A staff wants to assign lecturer for approve the test exam.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8273BF-97F8-4F1E-9489-FD61CE06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55" y="2400630"/>
            <a:ext cx="1019348" cy="10193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839EF4-90F6-475E-AF09-7CDD7589DAA5}"/>
              </a:ext>
            </a:extLst>
          </p:cNvPr>
          <p:cNvSpPr txBox="1"/>
          <p:nvPr/>
        </p:nvSpPr>
        <p:spPr>
          <a:xfrm>
            <a:off x="5817304" y="3389732"/>
            <a:ext cx="1143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Test exam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8B1D1E-4A7B-4FD8-A9AB-838AAB9CA234}"/>
              </a:ext>
            </a:extLst>
          </p:cNvPr>
          <p:cNvSpPr txBox="1"/>
          <p:nvPr/>
        </p:nvSpPr>
        <p:spPr>
          <a:xfrm>
            <a:off x="1058097" y="343082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35" name="Right Arrow 6">
            <a:extLst>
              <a:ext uri="{FF2B5EF4-FFF2-40B4-BE49-F238E27FC236}">
                <a16:creationId xmlns:a16="http://schemas.microsoft.com/office/drawing/2014/main" id="{EC079855-BB36-4C89-BE0F-53AE38415768}"/>
              </a:ext>
            </a:extLst>
          </p:cNvPr>
          <p:cNvSpPr/>
          <p:nvPr/>
        </p:nvSpPr>
        <p:spPr>
          <a:xfrm>
            <a:off x="1837935" y="2894062"/>
            <a:ext cx="1760036" cy="1643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30FED5-6DE2-45F6-A15F-85E13D5992A2}"/>
              </a:ext>
            </a:extLst>
          </p:cNvPr>
          <p:cNvSpPr txBox="1"/>
          <p:nvPr/>
        </p:nvSpPr>
        <p:spPr>
          <a:xfrm>
            <a:off x="1760138" y="2542686"/>
            <a:ext cx="2131566" cy="35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assign approver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A3F99DD-93A6-4E9F-860B-1CE27008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29" y="2467622"/>
            <a:ext cx="888825" cy="8888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3580955" y="33897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90" y="2433950"/>
            <a:ext cx="918369" cy="918369"/>
          </a:xfrm>
          <a:prstGeom prst="rect">
            <a:avLst/>
          </a:prstGeom>
        </p:spPr>
      </p:pic>
      <p:sp>
        <p:nvSpPr>
          <p:cNvPr id="16" name="Right Arrow 6">
            <a:extLst>
              <a:ext uri="{FF2B5EF4-FFF2-40B4-BE49-F238E27FC236}">
                <a16:creationId xmlns:a16="http://schemas.microsoft.com/office/drawing/2014/main" id="{F628C02C-998B-44E9-B3C0-708208E57BD6}"/>
              </a:ext>
            </a:extLst>
          </p:cNvPr>
          <p:cNvSpPr/>
          <p:nvPr/>
        </p:nvSpPr>
        <p:spPr>
          <a:xfrm>
            <a:off x="4589433" y="2865499"/>
            <a:ext cx="1285772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54FD8-E2F7-49AE-A7F5-7AADA03EE560}"/>
              </a:ext>
            </a:extLst>
          </p:cNvPr>
          <p:cNvSpPr txBox="1"/>
          <p:nvPr/>
        </p:nvSpPr>
        <p:spPr>
          <a:xfrm>
            <a:off x="4655447" y="2571750"/>
            <a:ext cx="128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19989E-8FFB-5146-B2E3-BAECF7F2C2B7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57559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607690" y="1673583"/>
            <a:ext cx="5554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A staff wants to assign lecturer for approve the test exam.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8273BF-97F8-4F1E-9489-FD61CE06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55" y="2400630"/>
            <a:ext cx="1019348" cy="10193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839EF4-90F6-475E-AF09-7CDD7589DAA5}"/>
              </a:ext>
            </a:extLst>
          </p:cNvPr>
          <p:cNvSpPr txBox="1"/>
          <p:nvPr/>
        </p:nvSpPr>
        <p:spPr>
          <a:xfrm>
            <a:off x="5817304" y="3389732"/>
            <a:ext cx="1143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Test exam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8B1D1E-4A7B-4FD8-A9AB-838AAB9CA234}"/>
              </a:ext>
            </a:extLst>
          </p:cNvPr>
          <p:cNvSpPr txBox="1"/>
          <p:nvPr/>
        </p:nvSpPr>
        <p:spPr>
          <a:xfrm>
            <a:off x="1058097" y="343082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35" name="Right Arrow 6">
            <a:extLst>
              <a:ext uri="{FF2B5EF4-FFF2-40B4-BE49-F238E27FC236}">
                <a16:creationId xmlns:a16="http://schemas.microsoft.com/office/drawing/2014/main" id="{EC079855-BB36-4C89-BE0F-53AE38415768}"/>
              </a:ext>
            </a:extLst>
          </p:cNvPr>
          <p:cNvSpPr/>
          <p:nvPr/>
        </p:nvSpPr>
        <p:spPr>
          <a:xfrm>
            <a:off x="1837935" y="2894062"/>
            <a:ext cx="1760036" cy="1643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30FED5-6DE2-45F6-A15F-85E13D5992A2}"/>
              </a:ext>
            </a:extLst>
          </p:cNvPr>
          <p:cNvSpPr txBox="1"/>
          <p:nvPr/>
        </p:nvSpPr>
        <p:spPr>
          <a:xfrm>
            <a:off x="1760138" y="2542686"/>
            <a:ext cx="2131566" cy="35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assign approver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A3F99DD-93A6-4E9F-860B-1CE27008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29" y="2467622"/>
            <a:ext cx="888825" cy="8888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3580957" y="3389732"/>
            <a:ext cx="93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90" y="2433950"/>
            <a:ext cx="918369" cy="918369"/>
          </a:xfrm>
          <a:prstGeom prst="rect">
            <a:avLst/>
          </a:prstGeom>
        </p:spPr>
      </p:pic>
      <p:sp>
        <p:nvSpPr>
          <p:cNvPr id="16" name="Right Arrow 6">
            <a:extLst>
              <a:ext uri="{FF2B5EF4-FFF2-40B4-BE49-F238E27FC236}">
                <a16:creationId xmlns:a16="http://schemas.microsoft.com/office/drawing/2014/main" id="{F628C02C-998B-44E9-B3C0-708208E57BD6}"/>
              </a:ext>
            </a:extLst>
          </p:cNvPr>
          <p:cNvSpPr/>
          <p:nvPr/>
        </p:nvSpPr>
        <p:spPr>
          <a:xfrm>
            <a:off x="4589433" y="2865499"/>
            <a:ext cx="1285772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54FD8-E2F7-49AE-A7F5-7AADA03EE560}"/>
              </a:ext>
            </a:extLst>
          </p:cNvPr>
          <p:cNvSpPr txBox="1"/>
          <p:nvPr/>
        </p:nvSpPr>
        <p:spPr>
          <a:xfrm>
            <a:off x="4655447" y="2571750"/>
            <a:ext cx="128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72CB0-3B0F-48AB-B245-A3364A1F42C1}"/>
              </a:ext>
            </a:extLst>
          </p:cNvPr>
          <p:cNvSpPr txBox="1"/>
          <p:nvPr/>
        </p:nvSpPr>
        <p:spPr>
          <a:xfrm>
            <a:off x="3087276" y="4581648"/>
            <a:ext cx="2752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During review 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A287F-F499-6547-A64F-1707DC63630F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239370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552700" y="1546319"/>
            <a:ext cx="8038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Before approve, the lecturer found wrong questions in the test exam. So he decided to update test’s content.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772470" y="350527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55" y="2586906"/>
            <a:ext cx="918369" cy="91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8D5E74-2C46-EA42-8B88-196E3BB6F2F0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200189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552700" y="1546319"/>
            <a:ext cx="8038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Before approve, the lecturer found wrong questions in the test exam. So he decided to update test’s content.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839EF4-90F6-475E-AF09-7CDD7589DAA5}"/>
              </a:ext>
            </a:extLst>
          </p:cNvPr>
          <p:cNvSpPr txBox="1"/>
          <p:nvPr/>
        </p:nvSpPr>
        <p:spPr>
          <a:xfrm>
            <a:off x="3055822" y="3509125"/>
            <a:ext cx="1107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Questions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772470" y="350527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55" y="2586906"/>
            <a:ext cx="918369" cy="918369"/>
          </a:xfrm>
          <a:prstGeom prst="rect">
            <a:avLst/>
          </a:prstGeom>
        </p:spPr>
      </p:pic>
      <p:sp>
        <p:nvSpPr>
          <p:cNvPr id="16" name="Right Arrow 6">
            <a:extLst>
              <a:ext uri="{FF2B5EF4-FFF2-40B4-BE49-F238E27FC236}">
                <a16:creationId xmlns:a16="http://schemas.microsoft.com/office/drawing/2014/main" id="{F628C02C-998B-44E9-B3C0-708208E57BD6}"/>
              </a:ext>
            </a:extLst>
          </p:cNvPr>
          <p:cNvSpPr/>
          <p:nvPr/>
        </p:nvSpPr>
        <p:spPr>
          <a:xfrm>
            <a:off x="1736524" y="2974450"/>
            <a:ext cx="1285772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54FD8-E2F7-49AE-A7F5-7AADA03EE560}"/>
              </a:ext>
            </a:extLst>
          </p:cNvPr>
          <p:cNvSpPr txBox="1"/>
          <p:nvPr/>
        </p:nvSpPr>
        <p:spPr>
          <a:xfrm>
            <a:off x="1780495" y="2724288"/>
            <a:ext cx="128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update</a:t>
            </a:r>
          </a:p>
        </p:txBody>
      </p:sp>
      <p:pic>
        <p:nvPicPr>
          <p:cNvPr id="1026" name="Picture 2" descr="Image result for test content icon">
            <a:extLst>
              <a:ext uri="{FF2B5EF4-FFF2-40B4-BE49-F238E27FC236}">
                <a16:creationId xmlns:a16="http://schemas.microsoft.com/office/drawing/2014/main" id="{E8FD3E80-33DF-41F9-9149-790065516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146" y="2569430"/>
            <a:ext cx="1019831" cy="10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DF0303-B3F2-6049-91E2-289948960EE9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945718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59C5-F1C5-2F44-B256-CB600DD0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74C3A-1666-AD4C-931F-7F956FBA3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4BC57-84BB-034A-B3AF-5DA6AE62704B}"/>
              </a:ext>
            </a:extLst>
          </p:cNvPr>
          <p:cNvSpPr txBox="1"/>
          <p:nvPr/>
        </p:nvSpPr>
        <p:spPr>
          <a:xfrm>
            <a:off x="552700" y="1546319"/>
            <a:ext cx="8038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Before approve, the lecturer found wrong questions in the test exam. So he decided to update test’s content.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839EF4-90F6-475E-AF09-7CDD7589DAA5}"/>
              </a:ext>
            </a:extLst>
          </p:cNvPr>
          <p:cNvSpPr txBox="1"/>
          <p:nvPr/>
        </p:nvSpPr>
        <p:spPr>
          <a:xfrm>
            <a:off x="3055822" y="3509125"/>
            <a:ext cx="1107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Questions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BE444B-6D12-4FC6-8DAC-FACE30649FF2}"/>
              </a:ext>
            </a:extLst>
          </p:cNvPr>
          <p:cNvSpPr txBox="1"/>
          <p:nvPr/>
        </p:nvSpPr>
        <p:spPr>
          <a:xfrm>
            <a:off x="772470" y="350527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Lecturer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6BBD9-EAEE-437F-B223-38CD37D5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55" y="2586906"/>
            <a:ext cx="918369" cy="918369"/>
          </a:xfrm>
          <a:prstGeom prst="rect">
            <a:avLst/>
          </a:prstGeom>
        </p:spPr>
      </p:pic>
      <p:sp>
        <p:nvSpPr>
          <p:cNvPr id="16" name="Right Arrow 6">
            <a:extLst>
              <a:ext uri="{FF2B5EF4-FFF2-40B4-BE49-F238E27FC236}">
                <a16:creationId xmlns:a16="http://schemas.microsoft.com/office/drawing/2014/main" id="{F628C02C-998B-44E9-B3C0-708208E57BD6}"/>
              </a:ext>
            </a:extLst>
          </p:cNvPr>
          <p:cNvSpPr/>
          <p:nvPr/>
        </p:nvSpPr>
        <p:spPr>
          <a:xfrm>
            <a:off x="1736524" y="2974450"/>
            <a:ext cx="1285772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54FD8-E2F7-49AE-A7F5-7AADA03EE560}"/>
              </a:ext>
            </a:extLst>
          </p:cNvPr>
          <p:cNvSpPr txBox="1"/>
          <p:nvPr/>
        </p:nvSpPr>
        <p:spPr>
          <a:xfrm>
            <a:off x="1780495" y="2724288"/>
            <a:ext cx="128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update</a:t>
            </a:r>
          </a:p>
        </p:txBody>
      </p:sp>
      <p:pic>
        <p:nvPicPr>
          <p:cNvPr id="1026" name="Picture 2" descr="Image result for test content icon">
            <a:extLst>
              <a:ext uri="{FF2B5EF4-FFF2-40B4-BE49-F238E27FC236}">
                <a16:creationId xmlns:a16="http://schemas.microsoft.com/office/drawing/2014/main" id="{E8FD3E80-33DF-41F9-9149-790065516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146" y="2569430"/>
            <a:ext cx="1019831" cy="10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6">
            <a:extLst>
              <a:ext uri="{FF2B5EF4-FFF2-40B4-BE49-F238E27FC236}">
                <a16:creationId xmlns:a16="http://schemas.microsoft.com/office/drawing/2014/main" id="{D0FF923A-B9FF-4AD7-96EA-DC8BD5AC124A}"/>
              </a:ext>
            </a:extLst>
          </p:cNvPr>
          <p:cNvSpPr/>
          <p:nvPr/>
        </p:nvSpPr>
        <p:spPr>
          <a:xfrm>
            <a:off x="4151056" y="2977636"/>
            <a:ext cx="1285772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9F959E-6432-4EC1-8A69-2E62AB6C96DF}"/>
              </a:ext>
            </a:extLst>
          </p:cNvPr>
          <p:cNvSpPr txBox="1"/>
          <p:nvPr/>
        </p:nvSpPr>
        <p:spPr>
          <a:xfrm>
            <a:off x="4134891" y="2703103"/>
            <a:ext cx="128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approve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364150-4265-4A01-B11B-5121CB057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734" y="2559655"/>
            <a:ext cx="1019348" cy="10193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C1299E-4B11-40B4-AB83-C0D0CA24879D}"/>
              </a:ext>
            </a:extLst>
          </p:cNvPr>
          <p:cNvSpPr txBox="1"/>
          <p:nvPr/>
        </p:nvSpPr>
        <p:spPr>
          <a:xfrm>
            <a:off x="5324779" y="3545759"/>
            <a:ext cx="1143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Test exam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06DF04-9F7E-B845-9730-DE9AA75F2E95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5164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626250" y="1537988"/>
            <a:ext cx="3452925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Issue: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Manual approval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Waste of time and resources for document.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Update question in the test exam not synchronize to question bank.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APPROVING ISSUE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F781C891-7C18-4D45-8BD7-D495CE727C68}"/>
              </a:ext>
            </a:extLst>
          </p:cNvPr>
          <p:cNvSpPr/>
          <p:nvPr/>
        </p:nvSpPr>
        <p:spPr>
          <a:xfrm>
            <a:off x="8361700" y="1998995"/>
            <a:ext cx="193666" cy="1583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195962A7-A14A-446B-B811-EB51CB906110}"/>
              </a:ext>
            </a:extLst>
          </p:cNvPr>
          <p:cNvSpPr/>
          <p:nvPr/>
        </p:nvSpPr>
        <p:spPr>
          <a:xfrm>
            <a:off x="4703655" y="3010857"/>
            <a:ext cx="167594" cy="1897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CE44DB-1F41-41D6-9173-781605F6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441" y="2652117"/>
            <a:ext cx="3452925" cy="90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03AD65-F580-4E5F-82C4-1F4CDA3E9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771" y="1710480"/>
            <a:ext cx="3663929" cy="861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121451-8CF0-8B49-857C-12970D3FF0B8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572921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D6F2-256A-B746-ACF1-CAA5A439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TEST EXAM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CFECE-0A71-B043-A655-0D8D1E576E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D4A4A-8E80-814F-BF8F-73A7F85AB04B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6370A-034E-B542-BC3B-902549CA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6" y="1438107"/>
            <a:ext cx="6581349" cy="3025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0F8DA-340E-E14B-B68C-142CA0C10786}"/>
              </a:ext>
            </a:extLst>
          </p:cNvPr>
          <p:cNvSpPr/>
          <p:nvPr/>
        </p:nvSpPr>
        <p:spPr>
          <a:xfrm>
            <a:off x="4523871" y="3630183"/>
            <a:ext cx="1746299" cy="364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37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D6F2-256A-B746-ACF1-CAA5A439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TEST EXAM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CFECE-0A71-B043-A655-0D8D1E576E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2CA04-1E58-ED4F-A63F-2D913FD2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8" y="1158774"/>
            <a:ext cx="5534577" cy="3780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D4A4A-8E80-814F-BF8F-73A7F85AB04B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EDC230-C44A-5447-87E8-22BC0CBFDFA6}"/>
              </a:ext>
            </a:extLst>
          </p:cNvPr>
          <p:cNvSpPr/>
          <p:nvPr/>
        </p:nvSpPr>
        <p:spPr>
          <a:xfrm>
            <a:off x="2035628" y="3396691"/>
            <a:ext cx="3581401" cy="1077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0F8DA-340E-E14B-B68C-142CA0C10786}"/>
              </a:ext>
            </a:extLst>
          </p:cNvPr>
          <p:cNvSpPr/>
          <p:nvPr/>
        </p:nvSpPr>
        <p:spPr>
          <a:xfrm>
            <a:off x="3459802" y="2885871"/>
            <a:ext cx="1482311" cy="336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102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APPROVE TEST EXAM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3" y="1554385"/>
            <a:ext cx="4262997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buClrTx/>
              <a:defRPr/>
            </a:pPr>
            <a:r>
              <a:rPr lang="en-US" sz="1600" b="1" kern="1200" dirty="0">
                <a:solidFill>
                  <a:schemeClr val="accent1"/>
                </a:solidFill>
              </a:rPr>
              <a:t>SUPORT ONLINE APPROVAL PROCESS WITH BLOCK-CHAIN TECHNOLOGY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CBC7A9-34E3-DE4B-AC2A-75532F5297B6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2D045E-407C-AA4D-94DC-343E665B744B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9464C0-8F58-5C47-88C7-087351DF41DE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ECF94-BC37-874B-8C51-784280BCAEB4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377CB0-5EBC-4045-90E9-815A33FE8783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7A4C96-4D65-A14B-AB96-BEB185033370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529E1E-F27B-6D40-AD9A-03303D4D8671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88CB-0DE8-3E44-BAE8-17B77F4D9B96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B39AF7-D074-344F-A8D0-235BAC744C85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C17828-79AC-924D-824C-1C883BABA456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03FA7A6-0E36-3643-80E0-ACA59163B53F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863FD3-496F-F34E-91B2-408C9E2C12BA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6FF9B0-8F17-5C48-919F-C85C84685AB9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991711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APPROVE TEST EXAM SOLUTION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8594976-20FF-6346-9979-F1493D38001F}"/>
              </a:ext>
            </a:extLst>
          </p:cNvPr>
          <p:cNvSpPr txBox="1">
            <a:spLocks/>
          </p:cNvSpPr>
          <p:nvPr/>
        </p:nvSpPr>
        <p:spPr>
          <a:xfrm>
            <a:off x="1071004" y="1554384"/>
            <a:ext cx="4061958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SUPORT ONLINE APPROVAL PROCESS WITH BLOCK-CHAIN TECHNOLOGY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68E809-CED3-154F-AB99-1A2DD5A2F86E}"/>
              </a:ext>
            </a:extLst>
          </p:cNvPr>
          <p:cNvSpPr txBox="1">
            <a:spLocks/>
          </p:cNvSpPr>
          <p:nvPr/>
        </p:nvSpPr>
        <p:spPr>
          <a:xfrm>
            <a:off x="395826" y="1431274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CBC7A9-34E3-DE4B-AC2A-75532F5297B6}"/>
              </a:ext>
            </a:extLst>
          </p:cNvPr>
          <p:cNvGrpSpPr/>
          <p:nvPr/>
        </p:nvGrpSpPr>
        <p:grpSpPr>
          <a:xfrm>
            <a:off x="5765714" y="1502807"/>
            <a:ext cx="1820045" cy="1820042"/>
            <a:chOff x="953424" y="1486519"/>
            <a:chExt cx="2228412" cy="222840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2D045E-407C-AA4D-94DC-343E665B744B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9464C0-8F58-5C47-88C7-087351DF41DE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FontAwesome" pitchFamily="2" charset="0"/>
                </a:rPr>
                <a:t></a:t>
              </a:r>
              <a:endParaRPr lang="en-US" sz="3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ECF94-BC37-874B-8C51-784280BCAEB4}"/>
              </a:ext>
            </a:extLst>
          </p:cNvPr>
          <p:cNvGrpSpPr/>
          <p:nvPr/>
        </p:nvGrpSpPr>
        <p:grpSpPr>
          <a:xfrm>
            <a:off x="7262848" y="2444743"/>
            <a:ext cx="1546429" cy="1546426"/>
            <a:chOff x="953424" y="1486519"/>
            <a:chExt cx="2228412" cy="2228408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377CB0-5EBC-4045-90E9-815A33FE8783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17A4C96-4D65-A14B-AB96-BEB185033370}"/>
                </a:ext>
              </a:extLst>
            </p:cNvPr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FontAwesome" pitchFamily="2" charset="0"/>
                </a:rPr>
                <a:t></a:t>
              </a:r>
              <a:endParaRPr lang="en-US" sz="32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529E1E-F27B-6D40-AD9A-03303D4D8671}"/>
              </a:ext>
            </a:extLst>
          </p:cNvPr>
          <p:cNvGrpSpPr/>
          <p:nvPr/>
        </p:nvGrpSpPr>
        <p:grpSpPr>
          <a:xfrm>
            <a:off x="6096425" y="3194548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88CB-0DE8-3E44-BAE8-17B77F4D9B96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>
                <a:latin typeface="FontAwesome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B39AF7-D074-344F-A8D0-235BAC744C85}"/>
                </a:ext>
              </a:extLst>
            </p:cNvPr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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C17828-79AC-924D-824C-1C883BABA456}"/>
              </a:ext>
            </a:extLst>
          </p:cNvPr>
          <p:cNvGrpSpPr/>
          <p:nvPr/>
        </p:nvGrpSpPr>
        <p:grpSpPr>
          <a:xfrm>
            <a:off x="7283168" y="1158775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03FA7A6-0E36-3643-80E0-ACA59163B53F}"/>
                </a:ext>
              </a:extLst>
            </p:cNvPr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863FD3-496F-F34E-91B2-408C9E2C12BA}"/>
                </a:ext>
              </a:extLst>
            </p:cNvPr>
            <p:cNvSpPr/>
            <p:nvPr/>
          </p:nvSpPr>
          <p:spPr>
            <a:xfrm>
              <a:off x="1376346" y="1909439"/>
              <a:ext cx="1382567" cy="1382567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</a:t>
              </a:r>
            </a:p>
          </p:txBody>
        </p:sp>
      </p:grp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4D39EE9-3F5D-4569-9447-DB4E736A002B}"/>
              </a:ext>
            </a:extLst>
          </p:cNvPr>
          <p:cNvSpPr txBox="1">
            <a:spLocks/>
          </p:cNvSpPr>
          <p:nvPr/>
        </p:nvSpPr>
        <p:spPr>
          <a:xfrm>
            <a:off x="1084964" y="2217209"/>
            <a:ext cx="4680701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buClrTx/>
              <a:defRPr/>
            </a:pPr>
            <a:r>
              <a:rPr lang="en-US" sz="16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SYNCHRONIZE QUESTIONS IN THE TEST EXAM WITH QUESTIONS IN THE QUESTION BANK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B2DBC92-EF63-4729-9095-0DE9C9410DB7}"/>
              </a:ext>
            </a:extLst>
          </p:cNvPr>
          <p:cNvSpPr txBox="1">
            <a:spLocks/>
          </p:cNvSpPr>
          <p:nvPr/>
        </p:nvSpPr>
        <p:spPr>
          <a:xfrm>
            <a:off x="395874" y="2100970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8A25F5-FF62-9049-B522-C1863DBB3564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5656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PROCESS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A07F4F-C1DE-8843-A6A8-43E890290BCC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792B9A07-C939-EB4D-B2CE-7FFAB951935C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50269-36BF-5745-95C3-BE3087D31F2C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71590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90</a:t>
            </a:fld>
            <a:endParaRPr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9831-8583-4053-A65F-16858C0F13E1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A922C-4A23-834F-915E-79D60D3E9249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45458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D1F3C-688A-45A7-AF52-6FEA5D91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07" y="1470842"/>
            <a:ext cx="1065669" cy="106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2900207" y="250295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344499" y="1597489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approve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2FA7F-F8D3-4D15-AA1A-AB99DE853BC4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BC445-2566-B044-BA60-519C99B221D5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499933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D1F3C-688A-45A7-AF52-6FEA5D91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07" y="1470842"/>
            <a:ext cx="1065669" cy="106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2900207" y="250295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344499" y="1597489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approve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F0AF12E2-C30D-40F2-BE8D-6E3700F0EDF4}"/>
              </a:ext>
            </a:extLst>
          </p:cNvPr>
          <p:cNvSpPr/>
          <p:nvPr/>
        </p:nvSpPr>
        <p:spPr>
          <a:xfrm>
            <a:off x="3923787" y="1899696"/>
            <a:ext cx="2115713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1135F-F2F3-4F80-8E6B-B7CCF92F40B9}"/>
              </a:ext>
            </a:extLst>
          </p:cNvPr>
          <p:cNvSpPr txBox="1"/>
          <p:nvPr/>
        </p:nvSpPr>
        <p:spPr>
          <a:xfrm>
            <a:off x="3821766" y="1607804"/>
            <a:ext cx="2662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request a transaction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3C635-46E6-4923-906E-2176D2214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94" y="1492567"/>
            <a:ext cx="1065669" cy="1065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B0108-9FD5-423D-9062-C99C7B3BABE4}"/>
              </a:ext>
            </a:extLst>
          </p:cNvPr>
          <p:cNvSpPr txBox="1"/>
          <p:nvPr/>
        </p:nvSpPr>
        <p:spPr>
          <a:xfrm>
            <a:off x="5160427" y="2525832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transaction represented </a:t>
            </a:r>
            <a:br>
              <a:rPr lang="en-US" sz="1600" dirty="0"/>
            </a:br>
            <a:r>
              <a:rPr lang="en-US" sz="1600" dirty="0"/>
              <a:t>as a “block”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EC11C2-C5AE-4708-BC24-A761F70A8992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FEF14-FA7B-E344-A39B-9813112D8687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788231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D1F3C-688A-45A7-AF52-6FEA5D91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07" y="1470842"/>
            <a:ext cx="1065669" cy="106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2900207" y="250295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344499" y="1597489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approve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F0AF12E2-C30D-40F2-BE8D-6E3700F0EDF4}"/>
              </a:ext>
            </a:extLst>
          </p:cNvPr>
          <p:cNvSpPr/>
          <p:nvPr/>
        </p:nvSpPr>
        <p:spPr>
          <a:xfrm>
            <a:off x="3923787" y="1899696"/>
            <a:ext cx="2115713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1135F-F2F3-4F80-8E6B-B7CCF92F40B9}"/>
              </a:ext>
            </a:extLst>
          </p:cNvPr>
          <p:cNvSpPr txBox="1"/>
          <p:nvPr/>
        </p:nvSpPr>
        <p:spPr>
          <a:xfrm>
            <a:off x="3821766" y="1607804"/>
            <a:ext cx="2662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request a transaction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3C635-46E6-4923-906E-2176D2214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94" y="1492567"/>
            <a:ext cx="1065669" cy="1065669"/>
          </a:xfrm>
          <a:prstGeom prst="rect">
            <a:avLst/>
          </a:prstGeom>
        </p:spPr>
      </p:pic>
      <p:sp>
        <p:nvSpPr>
          <p:cNvPr id="17" name="Right Arrow 6">
            <a:extLst>
              <a:ext uri="{FF2B5EF4-FFF2-40B4-BE49-F238E27FC236}">
                <a16:creationId xmlns:a16="http://schemas.microsoft.com/office/drawing/2014/main" id="{C43F6C4F-3780-4BCB-8AF5-41A984049355}"/>
              </a:ext>
            </a:extLst>
          </p:cNvPr>
          <p:cNvSpPr/>
          <p:nvPr/>
        </p:nvSpPr>
        <p:spPr>
          <a:xfrm>
            <a:off x="7212205" y="1899696"/>
            <a:ext cx="126990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50" name="Picture 2" descr="Image result for next icon">
            <a:extLst>
              <a:ext uri="{FF2B5EF4-FFF2-40B4-BE49-F238E27FC236}">
                <a16:creationId xmlns:a16="http://schemas.microsoft.com/office/drawing/2014/main" id="{A6AD926C-5129-4D9F-9275-96F8C1EC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547" y="1900749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next icon">
            <a:extLst>
              <a:ext uri="{FF2B5EF4-FFF2-40B4-BE49-F238E27FC236}">
                <a16:creationId xmlns:a16="http://schemas.microsoft.com/office/drawing/2014/main" id="{7F21C731-2FE4-4B5E-893E-A878C75B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1" y="3644320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6">
            <a:extLst>
              <a:ext uri="{FF2B5EF4-FFF2-40B4-BE49-F238E27FC236}">
                <a16:creationId xmlns:a16="http://schemas.microsoft.com/office/drawing/2014/main" id="{65AEC878-B56D-48D0-A52C-9EE0B877209F}"/>
              </a:ext>
            </a:extLst>
          </p:cNvPr>
          <p:cNvSpPr/>
          <p:nvPr/>
        </p:nvSpPr>
        <p:spPr>
          <a:xfrm>
            <a:off x="630952" y="3644320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5CF09-7739-4ED0-8BD3-5E5A4CDF3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162" y="3166332"/>
            <a:ext cx="1285014" cy="1285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89CCEB-C241-4688-B911-BEA0C9CA32A7}"/>
              </a:ext>
            </a:extLst>
          </p:cNvPr>
          <p:cNvSpPr txBox="1"/>
          <p:nvPr/>
        </p:nvSpPr>
        <p:spPr>
          <a:xfrm>
            <a:off x="2319495" y="4301151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217C3-209E-44AE-A821-21A2C32239CC}"/>
              </a:ext>
            </a:extLst>
          </p:cNvPr>
          <p:cNvSpPr txBox="1"/>
          <p:nvPr/>
        </p:nvSpPr>
        <p:spPr>
          <a:xfrm>
            <a:off x="769776" y="3316527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broadcast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B0900-8733-4D95-AC7F-F4673896DB76}"/>
              </a:ext>
            </a:extLst>
          </p:cNvPr>
          <p:cNvSpPr txBox="1"/>
          <p:nvPr/>
        </p:nvSpPr>
        <p:spPr>
          <a:xfrm>
            <a:off x="5160427" y="2525832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transaction represented </a:t>
            </a:r>
            <a:br>
              <a:rPr lang="en-US" sz="1600" dirty="0"/>
            </a:br>
            <a:r>
              <a:rPr lang="en-US" sz="1600" dirty="0"/>
              <a:t>as a “block”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0CD417-DD31-4A30-B9A4-ED9ECBA04B0D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4C25AE-0A46-AA4A-BFCC-32CDEC30628A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72279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D1F3C-688A-45A7-AF52-6FEA5D91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07" y="1470842"/>
            <a:ext cx="1065669" cy="106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2900207" y="250295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344499" y="1597489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approve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F0AF12E2-C30D-40F2-BE8D-6E3700F0EDF4}"/>
              </a:ext>
            </a:extLst>
          </p:cNvPr>
          <p:cNvSpPr/>
          <p:nvPr/>
        </p:nvSpPr>
        <p:spPr>
          <a:xfrm>
            <a:off x="3923787" y="1899696"/>
            <a:ext cx="2115713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1135F-F2F3-4F80-8E6B-B7CCF92F40B9}"/>
              </a:ext>
            </a:extLst>
          </p:cNvPr>
          <p:cNvSpPr txBox="1"/>
          <p:nvPr/>
        </p:nvSpPr>
        <p:spPr>
          <a:xfrm>
            <a:off x="3821766" y="1607804"/>
            <a:ext cx="2662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request a transaction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3C635-46E6-4923-906E-2176D2214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94" y="1492567"/>
            <a:ext cx="1065669" cy="1065669"/>
          </a:xfrm>
          <a:prstGeom prst="rect">
            <a:avLst/>
          </a:prstGeom>
        </p:spPr>
      </p:pic>
      <p:sp>
        <p:nvSpPr>
          <p:cNvPr id="17" name="Right Arrow 6">
            <a:extLst>
              <a:ext uri="{FF2B5EF4-FFF2-40B4-BE49-F238E27FC236}">
                <a16:creationId xmlns:a16="http://schemas.microsoft.com/office/drawing/2014/main" id="{C43F6C4F-3780-4BCB-8AF5-41A984049355}"/>
              </a:ext>
            </a:extLst>
          </p:cNvPr>
          <p:cNvSpPr/>
          <p:nvPr/>
        </p:nvSpPr>
        <p:spPr>
          <a:xfrm>
            <a:off x="7212205" y="1899696"/>
            <a:ext cx="126990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50" name="Picture 2" descr="Image result for next icon">
            <a:extLst>
              <a:ext uri="{FF2B5EF4-FFF2-40B4-BE49-F238E27FC236}">
                <a16:creationId xmlns:a16="http://schemas.microsoft.com/office/drawing/2014/main" id="{A6AD926C-5129-4D9F-9275-96F8C1EC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547" y="1900749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next icon">
            <a:extLst>
              <a:ext uri="{FF2B5EF4-FFF2-40B4-BE49-F238E27FC236}">
                <a16:creationId xmlns:a16="http://schemas.microsoft.com/office/drawing/2014/main" id="{7F21C731-2FE4-4B5E-893E-A878C75B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1" y="3644320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6">
            <a:extLst>
              <a:ext uri="{FF2B5EF4-FFF2-40B4-BE49-F238E27FC236}">
                <a16:creationId xmlns:a16="http://schemas.microsoft.com/office/drawing/2014/main" id="{65AEC878-B56D-48D0-A52C-9EE0B877209F}"/>
              </a:ext>
            </a:extLst>
          </p:cNvPr>
          <p:cNvSpPr/>
          <p:nvPr/>
        </p:nvSpPr>
        <p:spPr>
          <a:xfrm>
            <a:off x="630952" y="3644320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5CF09-7739-4ED0-8BD3-5E5A4CDF3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162" y="3166332"/>
            <a:ext cx="1285014" cy="1285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89CCEB-C241-4688-B911-BEA0C9CA32A7}"/>
              </a:ext>
            </a:extLst>
          </p:cNvPr>
          <p:cNvSpPr txBox="1"/>
          <p:nvPr/>
        </p:nvSpPr>
        <p:spPr>
          <a:xfrm>
            <a:off x="2319495" y="4301151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network</a:t>
            </a:r>
          </a:p>
        </p:txBody>
      </p:sp>
      <p:sp>
        <p:nvSpPr>
          <p:cNvPr id="22" name="Right Arrow 6">
            <a:extLst>
              <a:ext uri="{FF2B5EF4-FFF2-40B4-BE49-F238E27FC236}">
                <a16:creationId xmlns:a16="http://schemas.microsoft.com/office/drawing/2014/main" id="{D3F58A41-EBF0-4F01-A3F3-D016C95B83DD}"/>
              </a:ext>
            </a:extLst>
          </p:cNvPr>
          <p:cNvSpPr/>
          <p:nvPr/>
        </p:nvSpPr>
        <p:spPr>
          <a:xfrm>
            <a:off x="3707895" y="3644320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217C3-209E-44AE-A821-21A2C32239CC}"/>
              </a:ext>
            </a:extLst>
          </p:cNvPr>
          <p:cNvSpPr txBox="1"/>
          <p:nvPr/>
        </p:nvSpPr>
        <p:spPr>
          <a:xfrm>
            <a:off x="769776" y="3316527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broadcast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6F09BE-7EF9-416C-AAFD-BCFFAF3AA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441" y="3208084"/>
            <a:ext cx="1160276" cy="1166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C20161-E658-448D-828E-11D3699EC47B}"/>
              </a:ext>
            </a:extLst>
          </p:cNvPr>
          <p:cNvSpPr txBox="1"/>
          <p:nvPr/>
        </p:nvSpPr>
        <p:spPr>
          <a:xfrm>
            <a:off x="5365977" y="4290390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Add a new </a:t>
            </a:r>
            <a:br>
              <a:rPr lang="en-US" sz="1600" dirty="0"/>
            </a:br>
            <a:r>
              <a:rPr lang="en-US" sz="1600" dirty="0"/>
              <a:t>block to chain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974EBA-B053-4214-A9D2-8E98D18E8C7C}"/>
              </a:ext>
            </a:extLst>
          </p:cNvPr>
          <p:cNvSpPr txBox="1"/>
          <p:nvPr/>
        </p:nvSpPr>
        <p:spPr>
          <a:xfrm>
            <a:off x="3858452" y="335152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4. validate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8B542-9645-4739-8A00-7BE7B49D45E1}"/>
              </a:ext>
            </a:extLst>
          </p:cNvPr>
          <p:cNvSpPr txBox="1"/>
          <p:nvPr/>
        </p:nvSpPr>
        <p:spPr>
          <a:xfrm>
            <a:off x="5160427" y="2525832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transaction represented </a:t>
            </a:r>
            <a:br>
              <a:rPr lang="en-US" sz="1600" dirty="0"/>
            </a:br>
            <a:r>
              <a:rPr lang="en-US" sz="1600" dirty="0"/>
              <a:t>as a “block”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4B306-7BA4-4A2A-B6BD-7220A2D5A5A0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27AE2-F3EA-5B4A-B80E-C5FE237487F4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075076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/>
              <a:t>Applying blockchain for approve test exam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D1F3C-688A-45A7-AF52-6FEA5D91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07" y="1470842"/>
            <a:ext cx="1065669" cy="106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2900207" y="250295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344499" y="1597489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approve</a:t>
            </a:r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F0AF12E2-C30D-40F2-BE8D-6E3700F0EDF4}"/>
              </a:ext>
            </a:extLst>
          </p:cNvPr>
          <p:cNvSpPr/>
          <p:nvPr/>
        </p:nvSpPr>
        <p:spPr>
          <a:xfrm>
            <a:off x="3923787" y="1899696"/>
            <a:ext cx="2115713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1135F-F2F3-4F80-8E6B-B7CCF92F40B9}"/>
              </a:ext>
            </a:extLst>
          </p:cNvPr>
          <p:cNvSpPr txBox="1"/>
          <p:nvPr/>
        </p:nvSpPr>
        <p:spPr>
          <a:xfrm>
            <a:off x="3821766" y="1607804"/>
            <a:ext cx="2662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request a transaction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3C635-46E6-4923-906E-2176D2214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94" y="1492567"/>
            <a:ext cx="1065669" cy="1065669"/>
          </a:xfrm>
          <a:prstGeom prst="rect">
            <a:avLst/>
          </a:prstGeom>
        </p:spPr>
      </p:pic>
      <p:sp>
        <p:nvSpPr>
          <p:cNvPr id="17" name="Right Arrow 6">
            <a:extLst>
              <a:ext uri="{FF2B5EF4-FFF2-40B4-BE49-F238E27FC236}">
                <a16:creationId xmlns:a16="http://schemas.microsoft.com/office/drawing/2014/main" id="{C43F6C4F-3780-4BCB-8AF5-41A984049355}"/>
              </a:ext>
            </a:extLst>
          </p:cNvPr>
          <p:cNvSpPr/>
          <p:nvPr/>
        </p:nvSpPr>
        <p:spPr>
          <a:xfrm>
            <a:off x="7212205" y="1899696"/>
            <a:ext cx="126990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050" name="Picture 2" descr="Image result for next icon">
            <a:extLst>
              <a:ext uri="{FF2B5EF4-FFF2-40B4-BE49-F238E27FC236}">
                <a16:creationId xmlns:a16="http://schemas.microsoft.com/office/drawing/2014/main" id="{A6AD926C-5129-4D9F-9275-96F8C1EC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547" y="1900749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next icon">
            <a:extLst>
              <a:ext uri="{FF2B5EF4-FFF2-40B4-BE49-F238E27FC236}">
                <a16:creationId xmlns:a16="http://schemas.microsoft.com/office/drawing/2014/main" id="{7F21C731-2FE4-4B5E-893E-A878C75B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1" y="3644320"/>
            <a:ext cx="329038" cy="3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6">
            <a:extLst>
              <a:ext uri="{FF2B5EF4-FFF2-40B4-BE49-F238E27FC236}">
                <a16:creationId xmlns:a16="http://schemas.microsoft.com/office/drawing/2014/main" id="{65AEC878-B56D-48D0-A52C-9EE0B877209F}"/>
              </a:ext>
            </a:extLst>
          </p:cNvPr>
          <p:cNvSpPr/>
          <p:nvPr/>
        </p:nvSpPr>
        <p:spPr>
          <a:xfrm>
            <a:off x="630952" y="3644320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5CF09-7739-4ED0-8BD3-5E5A4CDF3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162" y="3166332"/>
            <a:ext cx="1285014" cy="1285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89CCEB-C241-4688-B911-BEA0C9CA32A7}"/>
              </a:ext>
            </a:extLst>
          </p:cNvPr>
          <p:cNvSpPr txBox="1"/>
          <p:nvPr/>
        </p:nvSpPr>
        <p:spPr>
          <a:xfrm>
            <a:off x="2319495" y="4301151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network</a:t>
            </a:r>
          </a:p>
        </p:txBody>
      </p:sp>
      <p:sp>
        <p:nvSpPr>
          <p:cNvPr id="22" name="Right Arrow 6">
            <a:extLst>
              <a:ext uri="{FF2B5EF4-FFF2-40B4-BE49-F238E27FC236}">
                <a16:creationId xmlns:a16="http://schemas.microsoft.com/office/drawing/2014/main" id="{D3F58A41-EBF0-4F01-A3F3-D016C95B83DD}"/>
              </a:ext>
            </a:extLst>
          </p:cNvPr>
          <p:cNvSpPr/>
          <p:nvPr/>
        </p:nvSpPr>
        <p:spPr>
          <a:xfrm>
            <a:off x="3707895" y="3644320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217C3-209E-44AE-A821-21A2C32239CC}"/>
              </a:ext>
            </a:extLst>
          </p:cNvPr>
          <p:cNvSpPr txBox="1"/>
          <p:nvPr/>
        </p:nvSpPr>
        <p:spPr>
          <a:xfrm>
            <a:off x="769776" y="3316527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 broadcast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6F09BE-7EF9-416C-AAFD-BCFFAF3AA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441" y="3208084"/>
            <a:ext cx="1160276" cy="1166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C20161-E658-448D-828E-11D3699EC47B}"/>
              </a:ext>
            </a:extLst>
          </p:cNvPr>
          <p:cNvSpPr txBox="1"/>
          <p:nvPr/>
        </p:nvSpPr>
        <p:spPr>
          <a:xfrm>
            <a:off x="5365977" y="4290390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Add a new </a:t>
            </a:r>
            <a:br>
              <a:rPr lang="en-US" sz="1600" dirty="0"/>
            </a:br>
            <a:r>
              <a:rPr lang="en-US" sz="1600" dirty="0"/>
              <a:t>block to chain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974EBA-B053-4214-A9D2-8E98D18E8C7C}"/>
              </a:ext>
            </a:extLst>
          </p:cNvPr>
          <p:cNvSpPr txBox="1"/>
          <p:nvPr/>
        </p:nvSpPr>
        <p:spPr>
          <a:xfrm>
            <a:off x="3858452" y="335152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4. validate</a:t>
            </a:r>
          </a:p>
        </p:txBody>
      </p:sp>
      <p:sp>
        <p:nvSpPr>
          <p:cNvPr id="28" name="Right Arrow 6">
            <a:extLst>
              <a:ext uri="{FF2B5EF4-FFF2-40B4-BE49-F238E27FC236}">
                <a16:creationId xmlns:a16="http://schemas.microsoft.com/office/drawing/2014/main" id="{70585A56-A440-42C0-99A8-571215C7EFD8}"/>
              </a:ext>
            </a:extLst>
          </p:cNvPr>
          <p:cNvSpPr/>
          <p:nvPr/>
        </p:nvSpPr>
        <p:spPr>
          <a:xfrm>
            <a:off x="6717667" y="3605447"/>
            <a:ext cx="148740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EBDD12-81F5-484A-801C-6DCC4EE28F74}"/>
              </a:ext>
            </a:extLst>
          </p:cNvPr>
          <p:cNvSpPr txBox="1"/>
          <p:nvPr/>
        </p:nvSpPr>
        <p:spPr>
          <a:xfrm>
            <a:off x="6812753" y="3343636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5. protected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FE8DB3-5B69-415C-A89C-B5F53C262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7893" y="3343636"/>
            <a:ext cx="695536" cy="7136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F39A3F-C2F0-459B-9E9E-829E751138A5}"/>
              </a:ext>
            </a:extLst>
          </p:cNvPr>
          <p:cNvSpPr txBox="1"/>
          <p:nvPr/>
        </p:nvSpPr>
        <p:spPr>
          <a:xfrm>
            <a:off x="8013945" y="3980495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Resource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52DAFE-31D8-4578-97FA-6B29B8493D0A}"/>
              </a:ext>
            </a:extLst>
          </p:cNvPr>
          <p:cNvSpPr txBox="1"/>
          <p:nvPr/>
        </p:nvSpPr>
        <p:spPr>
          <a:xfrm>
            <a:off x="5160427" y="2525832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The transaction represented </a:t>
            </a:r>
            <a:br>
              <a:rPr lang="en-US" sz="1600" dirty="0"/>
            </a:br>
            <a:r>
              <a:rPr lang="en-US" sz="1600" dirty="0"/>
              <a:t>as a “block”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7B31C7-40B6-444E-82EB-A92732CBE0A4}"/>
              </a:ext>
            </a:extLst>
          </p:cNvPr>
          <p:cNvSpPr txBox="1"/>
          <p:nvPr/>
        </p:nvSpPr>
        <p:spPr>
          <a:xfrm>
            <a:off x="335382" y="246286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Lecturer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891F9F-5596-CF4F-A64D-8C7701209892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59846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D2E5AB5-AF9D-4F43-91DF-3CB8FA2C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DATA STRUCTURES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26E713-C267-4A00-8082-07DAF92150C1}"/>
              </a:ext>
            </a:extLst>
          </p:cNvPr>
          <p:cNvGrpSpPr/>
          <p:nvPr/>
        </p:nvGrpSpPr>
        <p:grpSpPr>
          <a:xfrm>
            <a:off x="149734" y="1457231"/>
            <a:ext cx="1926716" cy="2895694"/>
            <a:chOff x="149734" y="1457231"/>
            <a:chExt cx="1926716" cy="289569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6BD6DC-B0F3-4A31-8FE6-1FC0D8BE9070}"/>
                </a:ext>
              </a:extLst>
            </p:cNvPr>
            <p:cNvSpPr/>
            <p:nvPr/>
          </p:nvSpPr>
          <p:spPr>
            <a:xfrm>
              <a:off x="149734" y="1457231"/>
              <a:ext cx="1926716" cy="28956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325696-7736-4D58-B875-E5D06AF92015}"/>
                </a:ext>
              </a:extLst>
            </p:cNvPr>
            <p:cNvSpPr txBox="1"/>
            <p:nvPr/>
          </p:nvSpPr>
          <p:spPr>
            <a:xfrm>
              <a:off x="656075" y="1516648"/>
              <a:ext cx="914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Block 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947A18-E981-4196-ABE2-D23C3729BA27}"/>
                </a:ext>
              </a:extLst>
            </p:cNvPr>
            <p:cNvSpPr txBox="1"/>
            <p:nvPr/>
          </p:nvSpPr>
          <p:spPr>
            <a:xfrm>
              <a:off x="257176" y="1986323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Index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FB0D1A-BCC0-45A6-B2B4-4F83B518D0BE}"/>
                </a:ext>
              </a:extLst>
            </p:cNvPr>
            <p:cNvSpPr txBox="1"/>
            <p:nvPr/>
          </p:nvSpPr>
          <p:spPr>
            <a:xfrm>
              <a:off x="265184" y="2384294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Created Date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599F7D-9817-4A43-9893-93B5DD5DA935}"/>
                </a:ext>
              </a:extLst>
            </p:cNvPr>
            <p:cNvSpPr txBox="1"/>
            <p:nvPr/>
          </p:nvSpPr>
          <p:spPr>
            <a:xfrm>
              <a:off x="257176" y="2782265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Previous Hash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D0BAC4-530D-4C28-8182-75C40201716B}"/>
                </a:ext>
              </a:extLst>
            </p:cNvPr>
            <p:cNvSpPr txBox="1"/>
            <p:nvPr/>
          </p:nvSpPr>
          <p:spPr>
            <a:xfrm>
              <a:off x="257176" y="3180236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Hash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6F77AA-2DCD-4A22-9B33-ED9FF6645B7D}"/>
                </a:ext>
              </a:extLst>
            </p:cNvPr>
            <p:cNvSpPr txBox="1"/>
            <p:nvPr/>
          </p:nvSpPr>
          <p:spPr>
            <a:xfrm>
              <a:off x="257176" y="3976178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63CA2B-88C0-485F-A48A-13843595DC2A}"/>
                </a:ext>
              </a:extLst>
            </p:cNvPr>
            <p:cNvSpPr txBox="1"/>
            <p:nvPr/>
          </p:nvSpPr>
          <p:spPr>
            <a:xfrm>
              <a:off x="257176" y="3578207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353868-C244-49AC-8C8E-4D0A51299A7B}"/>
              </a:ext>
            </a:extLst>
          </p:cNvPr>
          <p:cNvGrpSpPr/>
          <p:nvPr/>
        </p:nvGrpSpPr>
        <p:grpSpPr>
          <a:xfrm>
            <a:off x="2191900" y="1457231"/>
            <a:ext cx="1926716" cy="2895694"/>
            <a:chOff x="149734" y="1457231"/>
            <a:chExt cx="1926716" cy="28956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0CE5A9-7D9A-40C3-B3EC-1B272F658251}"/>
                </a:ext>
              </a:extLst>
            </p:cNvPr>
            <p:cNvSpPr/>
            <p:nvPr/>
          </p:nvSpPr>
          <p:spPr>
            <a:xfrm>
              <a:off x="149734" y="1457231"/>
              <a:ext cx="1926716" cy="28956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753EEC-6D97-49CF-9210-EC1A830769D7}"/>
                </a:ext>
              </a:extLst>
            </p:cNvPr>
            <p:cNvSpPr txBox="1"/>
            <p:nvPr/>
          </p:nvSpPr>
          <p:spPr>
            <a:xfrm>
              <a:off x="656075" y="1516648"/>
              <a:ext cx="914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Block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725805-BDD0-4A22-B257-4105FD2C10FE}"/>
                </a:ext>
              </a:extLst>
            </p:cNvPr>
            <p:cNvSpPr txBox="1"/>
            <p:nvPr/>
          </p:nvSpPr>
          <p:spPr>
            <a:xfrm>
              <a:off x="257176" y="1986323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Index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80B6B9-0805-462B-8EAD-F277A2031004}"/>
                </a:ext>
              </a:extLst>
            </p:cNvPr>
            <p:cNvSpPr txBox="1"/>
            <p:nvPr/>
          </p:nvSpPr>
          <p:spPr>
            <a:xfrm>
              <a:off x="265184" y="2384294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Created Date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6806E6-3E78-4B92-A3BC-829A6DEB27ED}"/>
                </a:ext>
              </a:extLst>
            </p:cNvPr>
            <p:cNvSpPr txBox="1"/>
            <p:nvPr/>
          </p:nvSpPr>
          <p:spPr>
            <a:xfrm>
              <a:off x="257176" y="2782265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Previous Hash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DF6CBD-319D-4990-9CCD-23CF2ED9BFBA}"/>
                </a:ext>
              </a:extLst>
            </p:cNvPr>
            <p:cNvSpPr txBox="1"/>
            <p:nvPr/>
          </p:nvSpPr>
          <p:spPr>
            <a:xfrm>
              <a:off x="257176" y="3180236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Hash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2A86FA-6B5E-485B-BD4E-DD7B1641A746}"/>
                </a:ext>
              </a:extLst>
            </p:cNvPr>
            <p:cNvSpPr txBox="1"/>
            <p:nvPr/>
          </p:nvSpPr>
          <p:spPr>
            <a:xfrm>
              <a:off x="257176" y="3976178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6A7208-42DF-4A3F-A0F1-6EBC56BFF812}"/>
                </a:ext>
              </a:extLst>
            </p:cNvPr>
            <p:cNvSpPr txBox="1"/>
            <p:nvPr/>
          </p:nvSpPr>
          <p:spPr>
            <a:xfrm>
              <a:off x="257176" y="3578207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Nonce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1FBC53-56DD-43CC-95B0-1119FA9718AF}"/>
              </a:ext>
            </a:extLst>
          </p:cNvPr>
          <p:cNvGrpSpPr/>
          <p:nvPr/>
        </p:nvGrpSpPr>
        <p:grpSpPr>
          <a:xfrm>
            <a:off x="4234066" y="1457231"/>
            <a:ext cx="1926716" cy="2895694"/>
            <a:chOff x="149734" y="1457231"/>
            <a:chExt cx="1926716" cy="289569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266F953-8977-4AEB-8DF6-D84BDD53FAE0}"/>
                </a:ext>
              </a:extLst>
            </p:cNvPr>
            <p:cNvSpPr/>
            <p:nvPr/>
          </p:nvSpPr>
          <p:spPr>
            <a:xfrm>
              <a:off x="149734" y="1457231"/>
              <a:ext cx="1926716" cy="28956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1459FC-725E-47A6-B1DF-5BC1DD52A5CA}"/>
                </a:ext>
              </a:extLst>
            </p:cNvPr>
            <p:cNvSpPr txBox="1"/>
            <p:nvPr/>
          </p:nvSpPr>
          <p:spPr>
            <a:xfrm>
              <a:off x="656075" y="1516648"/>
              <a:ext cx="914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Block 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D2E705-D7D3-46CE-BABD-4A92BEBC0769}"/>
                </a:ext>
              </a:extLst>
            </p:cNvPr>
            <p:cNvSpPr txBox="1"/>
            <p:nvPr/>
          </p:nvSpPr>
          <p:spPr>
            <a:xfrm>
              <a:off x="257176" y="1986323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Index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C18797-4A8E-499E-9DA2-9CDC54717FF3}"/>
                </a:ext>
              </a:extLst>
            </p:cNvPr>
            <p:cNvSpPr txBox="1"/>
            <p:nvPr/>
          </p:nvSpPr>
          <p:spPr>
            <a:xfrm>
              <a:off x="265184" y="2384294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Created Date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DB03-A397-4C2D-9039-0944A4950946}"/>
                </a:ext>
              </a:extLst>
            </p:cNvPr>
            <p:cNvSpPr txBox="1"/>
            <p:nvPr/>
          </p:nvSpPr>
          <p:spPr>
            <a:xfrm>
              <a:off x="257176" y="2782265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Previous Hash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E8BA68-B219-4174-A968-EA5A4A2A008E}"/>
                </a:ext>
              </a:extLst>
            </p:cNvPr>
            <p:cNvSpPr txBox="1"/>
            <p:nvPr/>
          </p:nvSpPr>
          <p:spPr>
            <a:xfrm>
              <a:off x="257176" y="3180236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Hash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517FF4-F6D7-4777-AC45-B310392FD343}"/>
                </a:ext>
              </a:extLst>
            </p:cNvPr>
            <p:cNvSpPr txBox="1"/>
            <p:nvPr/>
          </p:nvSpPr>
          <p:spPr>
            <a:xfrm>
              <a:off x="257176" y="3976178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29C4ECE-D4EA-4625-BE45-B24D6452C83F}"/>
                </a:ext>
              </a:extLst>
            </p:cNvPr>
            <p:cNvSpPr txBox="1"/>
            <p:nvPr/>
          </p:nvSpPr>
          <p:spPr>
            <a:xfrm>
              <a:off x="257176" y="3578207"/>
              <a:ext cx="1704974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Nonce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8AED0AE-12DB-4501-9ECD-9E8C5705A1D6}"/>
              </a:ext>
            </a:extLst>
          </p:cNvPr>
          <p:cNvCxnSpPr>
            <a:stCxn id="33" idx="1"/>
            <a:endCxn id="24" idx="3"/>
          </p:cNvCxnSpPr>
          <p:nvPr/>
        </p:nvCxnSpPr>
        <p:spPr>
          <a:xfrm flipH="1">
            <a:off x="1962150" y="2936154"/>
            <a:ext cx="337192" cy="39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ECE5B2-3123-48FA-90F7-FD6293DE0E19}"/>
              </a:ext>
            </a:extLst>
          </p:cNvPr>
          <p:cNvCxnSpPr/>
          <p:nvPr/>
        </p:nvCxnSpPr>
        <p:spPr>
          <a:xfrm flipH="1">
            <a:off x="4004316" y="2936154"/>
            <a:ext cx="337192" cy="39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59BADEF-86E4-4C24-87FE-D6C730C24BF4}"/>
              </a:ext>
            </a:extLst>
          </p:cNvPr>
          <p:cNvSpPr/>
          <p:nvPr/>
        </p:nvSpPr>
        <p:spPr>
          <a:xfrm>
            <a:off x="257176" y="3551373"/>
            <a:ext cx="5815499" cy="3837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BFA11D-5B8E-48BF-9C1C-E4CF0C554EB4}"/>
              </a:ext>
            </a:extLst>
          </p:cNvPr>
          <p:cNvCxnSpPr>
            <a:stCxn id="51" idx="3"/>
          </p:cNvCxnSpPr>
          <p:nvPr/>
        </p:nvCxnSpPr>
        <p:spPr>
          <a:xfrm flipV="1">
            <a:off x="6072675" y="3498523"/>
            <a:ext cx="1052025" cy="24474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63606D2-F504-4FB7-BDE2-3D6615EC3826}"/>
              </a:ext>
            </a:extLst>
          </p:cNvPr>
          <p:cNvSpPr txBox="1"/>
          <p:nvPr/>
        </p:nvSpPr>
        <p:spPr>
          <a:xfrm>
            <a:off x="7150893" y="3296568"/>
            <a:ext cx="1258678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Proof-of-work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408017-6DAD-404D-921D-DA9FFC887EF5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266A07-5238-FF49-8AFD-720016238C9D}"/>
              </a:ext>
            </a:extLst>
          </p:cNvPr>
          <p:cNvSpPr/>
          <p:nvPr/>
        </p:nvSpPr>
        <p:spPr>
          <a:xfrm>
            <a:off x="257176" y="2782265"/>
            <a:ext cx="5815499" cy="705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9EE32D-C6B6-F247-86A2-779EC6F1B6B0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6072675" y="2255958"/>
            <a:ext cx="1137422" cy="879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B3C8C5-A299-4042-B96D-F15043F18C9A}"/>
              </a:ext>
            </a:extLst>
          </p:cNvPr>
          <p:cNvSpPr txBox="1"/>
          <p:nvPr/>
        </p:nvSpPr>
        <p:spPr>
          <a:xfrm>
            <a:off x="7210097" y="2102069"/>
            <a:ext cx="922047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SHA-256</a:t>
            </a:r>
          </a:p>
        </p:txBody>
      </p:sp>
    </p:spTree>
    <p:extLst>
      <p:ext uri="{BB962C8B-B14F-4D97-AF65-F5344CB8AC3E}">
        <p14:creationId xmlns:p14="http://schemas.microsoft.com/office/powerpoint/2010/main" val="13800886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0">
            <a:extLst>
              <a:ext uri="{FF2B5EF4-FFF2-40B4-BE49-F238E27FC236}">
                <a16:creationId xmlns:a16="http://schemas.microsoft.com/office/drawing/2014/main" id="{327D1E2E-2621-4187-BB64-D866E08A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7430" y="4937522"/>
            <a:ext cx="457681" cy="205978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97</a:t>
            </a:fld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A7945E-E12F-43FE-BA8A-01AE1B2C8194}"/>
              </a:ext>
            </a:extLst>
          </p:cNvPr>
          <p:cNvGrpSpPr/>
          <p:nvPr/>
        </p:nvGrpSpPr>
        <p:grpSpPr>
          <a:xfrm>
            <a:off x="-58219" y="1476207"/>
            <a:ext cx="6151294" cy="3033720"/>
            <a:chOff x="-1224311" y="1500432"/>
            <a:chExt cx="5471809" cy="2562996"/>
          </a:xfrm>
        </p:grpSpPr>
        <p:grpSp>
          <p:nvGrpSpPr>
            <p:cNvPr id="14" name="Group 56">
              <a:extLst>
                <a:ext uri="{FF2B5EF4-FFF2-40B4-BE49-F238E27FC236}">
                  <a16:creationId xmlns:a16="http://schemas.microsoft.com/office/drawing/2014/main" id="{1B3DEE4A-1A3E-4CA0-B599-8600C81BD35C}"/>
                </a:ext>
              </a:extLst>
            </p:cNvPr>
            <p:cNvGrpSpPr/>
            <p:nvPr/>
          </p:nvGrpSpPr>
          <p:grpSpPr>
            <a:xfrm>
              <a:off x="-1224311" y="1500432"/>
              <a:ext cx="3066425" cy="604250"/>
              <a:chOff x="-2046158" y="1056948"/>
              <a:chExt cx="4088566" cy="80566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B93CC1-5546-4372-A47C-903BF66DC848}"/>
                  </a:ext>
                </a:extLst>
              </p:cNvPr>
              <p:cNvSpPr txBox="1"/>
              <p:nvPr/>
            </p:nvSpPr>
            <p:spPr>
              <a:xfrm>
                <a:off x="-2046158" y="1377242"/>
                <a:ext cx="4088566" cy="485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Requiring a certain amount of computing work to prevent spam and tampering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B9640B-614E-4317-A409-76D2718BE0D8}"/>
                  </a:ext>
                </a:extLst>
              </p:cNvPr>
              <p:cNvSpPr/>
              <p:nvPr/>
            </p:nvSpPr>
            <p:spPr>
              <a:xfrm>
                <a:off x="116510" y="1056948"/>
                <a:ext cx="1901242" cy="31202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00" u="sng" dirty="0">
                    <a:solidFill>
                      <a:srgbClr val="377EB4"/>
                    </a:solidFill>
                  </a:rPr>
                  <a:t>Prevents abuse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C3B153-FABF-4F67-B2B3-509099D6663E}"/>
                </a:ext>
              </a:extLst>
            </p:cNvPr>
            <p:cNvGrpSpPr/>
            <p:nvPr/>
          </p:nvGrpSpPr>
          <p:grpSpPr>
            <a:xfrm>
              <a:off x="1823622" y="1617442"/>
              <a:ext cx="697762" cy="524609"/>
              <a:chOff x="2901389" y="969194"/>
              <a:chExt cx="930347" cy="711325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C2DF4DB-C507-4037-B39B-7CAD1935E3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59723" y="1194806"/>
                <a:ext cx="272013" cy="48571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F9F8F8E-AEE4-4382-A399-9551A3FA6EC0}"/>
                  </a:ext>
                </a:extLst>
              </p:cNvPr>
              <p:cNvCxnSpPr>
                <a:cxnSpLocks/>
                <a:endCxn id="16" idx="3"/>
              </p:cNvCxnSpPr>
              <p:nvPr/>
            </p:nvCxnSpPr>
            <p:spPr>
              <a:xfrm flipH="1" flipV="1">
                <a:off x="2901389" y="969194"/>
                <a:ext cx="658335" cy="22561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F22A45-DB5C-463E-B5B3-C02BD8BB080F}"/>
                </a:ext>
              </a:extLst>
            </p:cNvPr>
            <p:cNvGrpSpPr/>
            <p:nvPr/>
          </p:nvGrpSpPr>
          <p:grpSpPr>
            <a:xfrm flipH="1">
              <a:off x="3582979" y="1584095"/>
              <a:ext cx="607954" cy="557951"/>
              <a:chOff x="3021130" y="936581"/>
              <a:chExt cx="810605" cy="74393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9FE6B41-C487-4A00-BCD4-FE5AE0B48EB7}"/>
                  </a:ext>
                </a:extLst>
              </p:cNvPr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552A287-1656-4996-99A0-FA0315A5895F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 flipH="1" flipV="1">
                <a:off x="3021130" y="936581"/>
                <a:ext cx="571550" cy="52017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94EA3-CC14-4723-90CD-046FAEE8AC76}"/>
                </a:ext>
              </a:extLst>
            </p:cNvPr>
            <p:cNvCxnSpPr/>
            <p:nvPr/>
          </p:nvCxnSpPr>
          <p:spPr>
            <a:xfrm flipH="1">
              <a:off x="2342087" y="3829197"/>
              <a:ext cx="179291" cy="16245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C413B6-0244-4DDD-93EB-0429A5CCC406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3811656" y="3229087"/>
              <a:ext cx="435842" cy="47853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8C6294-C58D-4249-8B43-A0F047E2EAF1}"/>
                </a:ext>
              </a:extLst>
            </p:cNvPr>
            <p:cNvSpPr/>
            <p:nvPr/>
          </p:nvSpPr>
          <p:spPr>
            <a:xfrm>
              <a:off x="2010389" y="1875703"/>
              <a:ext cx="1069171" cy="1069171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515410 w 1759712"/>
                <a:gd name="connsiteY1" fmla="*/ 515408 h 1759712"/>
                <a:gd name="connsiteX2" fmla="*/ 1759716 w 1759712"/>
                <a:gd name="connsiteY2" fmla="*/ 2 h 1759712"/>
                <a:gd name="connsiteX3" fmla="*/ 1759712 w 1759712"/>
                <a:gd name="connsiteY3" fmla="*/ 1759712 h 1759712"/>
                <a:gd name="connsiteX4" fmla="*/ 0 w 1759712"/>
                <a:gd name="connsiteY4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712" h="1759712">
                  <a:moveTo>
                    <a:pt x="0" y="1759712"/>
                  </a:moveTo>
                  <a:cubicBezTo>
                    <a:pt x="1" y="1293007"/>
                    <a:pt x="185399" y="845418"/>
                    <a:pt x="515410" y="515408"/>
                  </a:cubicBezTo>
                  <a:cubicBezTo>
                    <a:pt x="845421" y="185398"/>
                    <a:pt x="1293011" y="1"/>
                    <a:pt x="1759716" y="2"/>
                  </a:cubicBezTo>
                  <a:cubicBezTo>
                    <a:pt x="1759715" y="586572"/>
                    <a:pt x="1759713" y="1173142"/>
                    <a:pt x="1759712" y="1759712"/>
                  </a:cubicBezTo>
                  <a:lnTo>
                    <a:pt x="0" y="1759712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5909" tIns="535907" rIns="149352" bIns="149352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100" kern="120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B0CAD8-559B-4707-9B2C-839C2B191662}"/>
                </a:ext>
              </a:extLst>
            </p:cNvPr>
            <p:cNvSpPr/>
            <p:nvPr/>
          </p:nvSpPr>
          <p:spPr>
            <a:xfrm>
              <a:off x="3128943" y="1875703"/>
              <a:ext cx="1069171" cy="1069171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515410 w 1759712"/>
                <a:gd name="connsiteY1" fmla="*/ 515408 h 1759712"/>
                <a:gd name="connsiteX2" fmla="*/ 1759716 w 1759712"/>
                <a:gd name="connsiteY2" fmla="*/ 2 h 1759712"/>
                <a:gd name="connsiteX3" fmla="*/ 1759712 w 1759712"/>
                <a:gd name="connsiteY3" fmla="*/ 1759712 h 1759712"/>
                <a:gd name="connsiteX4" fmla="*/ 0 w 1759712"/>
                <a:gd name="connsiteY4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712" h="1759712">
                  <a:moveTo>
                    <a:pt x="0" y="0"/>
                  </a:moveTo>
                  <a:cubicBezTo>
                    <a:pt x="466705" y="1"/>
                    <a:pt x="914294" y="185399"/>
                    <a:pt x="1244304" y="515410"/>
                  </a:cubicBezTo>
                  <a:cubicBezTo>
                    <a:pt x="1574314" y="845421"/>
                    <a:pt x="1759711" y="1293011"/>
                    <a:pt x="1759710" y="1759716"/>
                  </a:cubicBezTo>
                  <a:cubicBezTo>
                    <a:pt x="1173140" y="1759715"/>
                    <a:pt x="586570" y="1759713"/>
                    <a:pt x="0" y="17597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53" tIns="535909" rIns="535906" bIns="149352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100" kern="120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F94D4AA-2B74-4358-898C-2FC3A366EAFE}"/>
                </a:ext>
              </a:extLst>
            </p:cNvPr>
            <p:cNvSpPr/>
            <p:nvPr/>
          </p:nvSpPr>
          <p:spPr>
            <a:xfrm>
              <a:off x="3128943" y="2994256"/>
              <a:ext cx="1069171" cy="1069172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515410 w 1759712"/>
                <a:gd name="connsiteY1" fmla="*/ 515408 h 1759712"/>
                <a:gd name="connsiteX2" fmla="*/ 1759716 w 1759712"/>
                <a:gd name="connsiteY2" fmla="*/ 2 h 1759712"/>
                <a:gd name="connsiteX3" fmla="*/ 1759712 w 1759712"/>
                <a:gd name="connsiteY3" fmla="*/ 1759712 h 1759712"/>
                <a:gd name="connsiteX4" fmla="*/ 0 w 1759712"/>
                <a:gd name="connsiteY4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712" h="1759712">
                  <a:moveTo>
                    <a:pt x="1759712" y="0"/>
                  </a:moveTo>
                  <a:cubicBezTo>
                    <a:pt x="1759711" y="466705"/>
                    <a:pt x="1574313" y="914294"/>
                    <a:pt x="1244302" y="1244304"/>
                  </a:cubicBezTo>
                  <a:cubicBezTo>
                    <a:pt x="914291" y="1574314"/>
                    <a:pt x="466701" y="1759711"/>
                    <a:pt x="-3" y="1759710"/>
                  </a:cubicBezTo>
                  <a:cubicBezTo>
                    <a:pt x="-2" y="1173140"/>
                    <a:pt x="0" y="586570"/>
                    <a:pt x="0" y="0"/>
                  </a:cubicBezTo>
                  <a:lnTo>
                    <a:pt x="1759712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52" tIns="149353" rIns="535909" bIns="535907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100" kern="1200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677E015-5668-4DC6-A682-B3CA3739B186}"/>
                </a:ext>
              </a:extLst>
            </p:cNvPr>
            <p:cNvSpPr/>
            <p:nvPr/>
          </p:nvSpPr>
          <p:spPr>
            <a:xfrm>
              <a:off x="2010389" y="2994257"/>
              <a:ext cx="1069171" cy="1069171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515410 w 1759712"/>
                <a:gd name="connsiteY1" fmla="*/ 515408 h 1759712"/>
                <a:gd name="connsiteX2" fmla="*/ 1759716 w 1759712"/>
                <a:gd name="connsiteY2" fmla="*/ 2 h 1759712"/>
                <a:gd name="connsiteX3" fmla="*/ 1759712 w 1759712"/>
                <a:gd name="connsiteY3" fmla="*/ 1759712 h 1759712"/>
                <a:gd name="connsiteX4" fmla="*/ 0 w 1759712"/>
                <a:gd name="connsiteY4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712" h="1759712">
                  <a:moveTo>
                    <a:pt x="1759712" y="1759712"/>
                  </a:moveTo>
                  <a:cubicBezTo>
                    <a:pt x="1293007" y="1759711"/>
                    <a:pt x="845418" y="1574313"/>
                    <a:pt x="515408" y="1244302"/>
                  </a:cubicBezTo>
                  <a:cubicBezTo>
                    <a:pt x="185398" y="914291"/>
                    <a:pt x="1" y="466701"/>
                    <a:pt x="2" y="-4"/>
                  </a:cubicBezTo>
                  <a:cubicBezTo>
                    <a:pt x="586572" y="-3"/>
                    <a:pt x="1173142" y="-1"/>
                    <a:pt x="1759712" y="0"/>
                  </a:cubicBezTo>
                  <a:lnTo>
                    <a:pt x="1759712" y="1759712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5907" tIns="149351" rIns="149351" bIns="535910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100" kern="1200" dirty="0"/>
            </a:p>
          </p:txBody>
        </p:sp>
        <p:grpSp>
          <p:nvGrpSpPr>
            <p:cNvPr id="36" name="Group 71">
              <a:extLst>
                <a:ext uri="{FF2B5EF4-FFF2-40B4-BE49-F238E27FC236}">
                  <a16:creationId xmlns:a16="http://schemas.microsoft.com/office/drawing/2014/main" id="{DF20B9A8-32E6-430E-AE37-76E8D900E41A}"/>
                </a:ext>
              </a:extLst>
            </p:cNvPr>
            <p:cNvGrpSpPr/>
            <p:nvPr/>
          </p:nvGrpSpPr>
          <p:grpSpPr>
            <a:xfrm>
              <a:off x="2919677" y="2747336"/>
              <a:ext cx="369147" cy="444458"/>
              <a:chOff x="4325902" y="2685301"/>
              <a:chExt cx="492196" cy="592611"/>
            </a:xfrm>
          </p:grpSpPr>
          <p:sp>
            <p:nvSpPr>
              <p:cNvPr id="37" name="Circular Arrow 36">
                <a:extLst>
                  <a:ext uri="{FF2B5EF4-FFF2-40B4-BE49-F238E27FC236}">
                    <a16:creationId xmlns:a16="http://schemas.microsoft.com/office/drawing/2014/main" id="{F593A2C6-A660-4DA8-B6FA-B36551C74F94}"/>
                  </a:ext>
                </a:extLst>
              </p:cNvPr>
              <p:cNvSpPr/>
              <p:nvPr/>
            </p:nvSpPr>
            <p:spPr>
              <a:xfrm>
                <a:off x="4325902" y="2685301"/>
                <a:ext cx="492196" cy="427997"/>
              </a:xfrm>
              <a:prstGeom prst="circular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Circular Arrow 37">
                <a:extLst>
                  <a:ext uri="{FF2B5EF4-FFF2-40B4-BE49-F238E27FC236}">
                    <a16:creationId xmlns:a16="http://schemas.microsoft.com/office/drawing/2014/main" id="{5B4FF86B-C708-4263-BB1A-A928E0B42C43}"/>
                  </a:ext>
                </a:extLst>
              </p:cNvPr>
              <p:cNvSpPr/>
              <p:nvPr/>
            </p:nvSpPr>
            <p:spPr>
              <a:xfrm rot="10800000">
                <a:off x="4325902" y="2849915"/>
                <a:ext cx="492196" cy="427997"/>
              </a:xfrm>
              <a:prstGeom prst="circular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40" name="Title 39">
            <a:extLst>
              <a:ext uri="{FF2B5EF4-FFF2-40B4-BE49-F238E27FC236}">
                <a16:creationId xmlns:a16="http://schemas.microsoft.com/office/drawing/2014/main" id="{16B8B8A5-8B13-4379-AA35-902F3557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u="sng" dirty="0"/>
              <a:t>PROOF–OF–WORK</a:t>
            </a:r>
            <a:r>
              <a:rPr lang="en-US" dirty="0"/>
              <a:t>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DD13B30-1FA1-4132-811B-31FFFF5FBBD6}"/>
              </a:ext>
            </a:extLst>
          </p:cNvPr>
          <p:cNvSpPr/>
          <p:nvPr/>
        </p:nvSpPr>
        <p:spPr>
          <a:xfrm>
            <a:off x="6029483" y="1436736"/>
            <a:ext cx="2167260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800" u="sng" dirty="0">
                <a:solidFill>
                  <a:srgbClr val="D8A037"/>
                </a:solidFill>
              </a:rPr>
              <a:t>Consensus algorithm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368DF8-E6B0-49E5-9AB0-6CC09E5A8F08}"/>
              </a:ext>
            </a:extLst>
          </p:cNvPr>
          <p:cNvSpPr txBox="1"/>
          <p:nvPr/>
        </p:nvSpPr>
        <p:spPr>
          <a:xfrm>
            <a:off x="6029483" y="1597121"/>
            <a:ext cx="300063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a central intermediary, the network of participating users that develop this system need to agree on the validity of what’s being added to the ledger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55937F-4562-49A3-BDB0-408BC04BC3B0}"/>
              </a:ext>
            </a:extLst>
          </p:cNvPr>
          <p:cNvSpPr/>
          <p:nvPr/>
        </p:nvSpPr>
        <p:spPr>
          <a:xfrm>
            <a:off x="6093074" y="3383849"/>
            <a:ext cx="29370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800" u="sng" dirty="0">
                <a:solidFill>
                  <a:srgbClr val="57A7B5"/>
                </a:solidFill>
              </a:rPr>
              <a:t>Number used once - nonce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6C32811-4D81-49E3-B306-3D5FEB6A8EC8}"/>
              </a:ext>
            </a:extLst>
          </p:cNvPr>
          <p:cNvSpPr txBox="1"/>
          <p:nvPr/>
        </p:nvSpPr>
        <p:spPr>
          <a:xfrm>
            <a:off x="6206960" y="3765598"/>
            <a:ext cx="302963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value that's associated with a message in a cryptographic scheme, and must be unique within some specified scope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50950C1-55DF-4CF3-B12A-3D7BA127291C}"/>
              </a:ext>
            </a:extLst>
          </p:cNvPr>
          <p:cNvSpPr/>
          <p:nvPr/>
        </p:nvSpPr>
        <p:spPr>
          <a:xfrm>
            <a:off x="1265067" y="3383849"/>
            <a:ext cx="2103141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800" u="sng" dirty="0">
                <a:solidFill>
                  <a:srgbClr val="8BAB42"/>
                </a:solidFill>
              </a:rPr>
              <a:t>Mathematical puzzle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14AAD7A-06FC-4CAC-8845-0CB748E49E58}"/>
              </a:ext>
            </a:extLst>
          </p:cNvPr>
          <p:cNvSpPr txBox="1"/>
          <p:nvPr/>
        </p:nvSpPr>
        <p:spPr>
          <a:xfrm>
            <a:off x="-58220" y="3765598"/>
            <a:ext cx="344721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the network is growing, it is facing more and more difficulties. The algorithms need more hash power to solve.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5890F7-4D6F-CE45-A961-104C386D338D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/>
              <a:t>SYNCHRONIZE UPDATE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3D3DC-0590-9246-8F16-1F61FC6B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19" y="2506216"/>
            <a:ext cx="363107" cy="36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E3D32C-2785-9A48-9F42-9D16802F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846" y="3463886"/>
            <a:ext cx="483678" cy="483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A2B1BD-EED2-8542-975C-BB2D840A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196" y="3497347"/>
            <a:ext cx="450217" cy="450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4B354-D327-DB43-A7F5-C4EE48109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126" y="2454564"/>
            <a:ext cx="487548" cy="4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509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SYNCHRONIZE UPDATE QUESTION PROCESS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9831-8583-4053-A65F-16858C0F13E1}"/>
              </a:ext>
            </a:extLst>
          </p:cNvPr>
          <p:cNvSpPr txBox="1"/>
          <p:nvPr/>
        </p:nvSpPr>
        <p:spPr>
          <a:xfrm>
            <a:off x="355090" y="246286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Teacher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0E1CA-8D12-1D4A-A227-07A20937EE30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SYNCHRONIZE UPDATE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301189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SYNCHRONIZE UPDATE QUESTION PROCESS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233F3-5F68-4FEC-8695-9E2B6EA4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0" y="1544493"/>
            <a:ext cx="918369" cy="918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9831-8583-4053-A65F-16858C0F13E1}"/>
              </a:ext>
            </a:extLst>
          </p:cNvPr>
          <p:cNvSpPr txBox="1"/>
          <p:nvPr/>
        </p:nvSpPr>
        <p:spPr>
          <a:xfrm>
            <a:off x="355090" y="246286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Teacher</a:t>
            </a: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06A78CAE-67DC-4AFC-8CDD-3C8B63524FA9}"/>
              </a:ext>
            </a:extLst>
          </p:cNvPr>
          <p:cNvSpPr/>
          <p:nvPr/>
        </p:nvSpPr>
        <p:spPr>
          <a:xfrm>
            <a:off x="1273459" y="1918581"/>
            <a:ext cx="1728210" cy="3290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48DEA-3F54-4C30-8AF5-A0ABE43857B7}"/>
              </a:ext>
            </a:extLst>
          </p:cNvPr>
          <p:cNvSpPr txBox="1"/>
          <p:nvPr/>
        </p:nvSpPr>
        <p:spPr>
          <a:xfrm>
            <a:off x="3030523" y="250295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92DAF-147C-482B-B1EB-9675B1B22846}"/>
              </a:ext>
            </a:extLst>
          </p:cNvPr>
          <p:cNvSpPr txBox="1"/>
          <p:nvPr/>
        </p:nvSpPr>
        <p:spPr>
          <a:xfrm>
            <a:off x="1557499" y="1713521"/>
            <a:ext cx="22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Update</a:t>
            </a:r>
          </a:p>
        </p:txBody>
      </p:sp>
      <p:pic>
        <p:nvPicPr>
          <p:cNvPr id="30" name="Picture 2" descr="Image result for test content icon">
            <a:extLst>
              <a:ext uri="{FF2B5EF4-FFF2-40B4-BE49-F238E27FC236}">
                <a16:creationId xmlns:a16="http://schemas.microsoft.com/office/drawing/2014/main" id="{89C90A8A-C4B0-40BE-BB7A-35EDA31B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669" y="1539637"/>
            <a:ext cx="1019831" cy="10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42D02-3BA3-104C-B0F3-60F1E55D20AF}"/>
              </a:ext>
            </a:extLst>
          </p:cNvPr>
          <p:cNvSpPr txBox="1"/>
          <p:nvPr/>
        </p:nvSpPr>
        <p:spPr>
          <a:xfrm>
            <a:off x="6978120" y="0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BLOCKCHAIN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SYNCHRONIZE UPDATE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1027146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3670</TotalTime>
  <Words>3787</Words>
  <Application>Microsoft Macintosh PowerPoint</Application>
  <PresentationFormat>On-screen Show (16:9)</PresentationFormat>
  <Paragraphs>1684</Paragraphs>
  <Slides>146</Slides>
  <Notes>77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6" baseType="lpstr">
      <vt:lpstr>Roboto Condensed</vt:lpstr>
      <vt:lpstr>Times New Roman</vt:lpstr>
      <vt:lpstr>FontAwesome</vt:lpstr>
      <vt:lpstr>Arvo</vt:lpstr>
      <vt:lpstr>Calibri</vt:lpstr>
      <vt:lpstr>Arial</vt:lpstr>
      <vt:lpstr>Wingdings</vt:lpstr>
      <vt:lpstr>Roboto Condensed Light</vt:lpstr>
      <vt:lpstr>Courier New</vt:lpstr>
      <vt:lpstr>Salerio template</vt:lpstr>
      <vt:lpstr>EXAMINATION TOOLS APPLYING BLOCK CHAIN TECHNOLOGY </vt:lpstr>
      <vt:lpstr>PowerPoint Presentation</vt:lpstr>
      <vt:lpstr>OVERVIEW</vt:lpstr>
      <vt:lpstr>INTRODUCTION</vt:lpstr>
      <vt:lpstr>INTRODUCTION</vt:lpstr>
      <vt:lpstr>INTRODUCTION</vt:lpstr>
      <vt:lpstr>INTRODUCTION</vt:lpstr>
      <vt:lpstr>CURRENT ISSUE  &amp;  SOLUTION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CURRENT PROCESS ISSUE</vt:lpstr>
      <vt:lpstr>CURRENT PROCESS ISSUE</vt:lpstr>
      <vt:lpstr>CURRENT PROCESS ISSUE</vt:lpstr>
      <vt:lpstr>IMPORT QUESTION ISSUE</vt:lpstr>
      <vt:lpstr>IMPORT QUESTION ISSUE</vt:lpstr>
      <vt:lpstr>IMPORT QUESTION ISSUE</vt:lpstr>
      <vt:lpstr>IMPORT QUESTION ISSUE</vt:lpstr>
      <vt:lpstr>IMPORT QUESTION ISSUE</vt:lpstr>
      <vt:lpstr>IMPORT QUESTION ISSUE</vt:lpstr>
      <vt:lpstr>IMPORT QUESTION ISSUE</vt:lpstr>
      <vt:lpstr>IMPORT QUESTION ISSUE</vt:lpstr>
      <vt:lpstr>IMPORT QUESTION ISSUE</vt:lpstr>
      <vt:lpstr>IMPORT QUESTION SOLUTION</vt:lpstr>
      <vt:lpstr>IMPORT QUESTION SOLUTION</vt:lpstr>
      <vt:lpstr>IMPORT QUESTION SOLUTION</vt:lpstr>
      <vt:lpstr>IMPORT QUESTION SOLUTION</vt:lpstr>
      <vt:lpstr>IMPORT QUESTION SOLUTION</vt:lpstr>
      <vt:lpstr>IMPORT FLOW HANDLING</vt:lpstr>
      <vt:lpstr>IMPORT FLOW HANDLING</vt:lpstr>
      <vt:lpstr>IMPORT FLOW HANDLING</vt:lpstr>
      <vt:lpstr>IMPORT FLOW HANDLING</vt:lpstr>
      <vt:lpstr>CALCULATING PERCENTAGE SIMILARITY OF 2 QUESTION</vt:lpstr>
      <vt:lpstr>Calculating Percentage Similarity of 2 Questions</vt:lpstr>
      <vt:lpstr>CALCULATING PERCENTAGE SIMILARITY OF 2 QUESTION</vt:lpstr>
      <vt:lpstr>CALCULATING PERCENTAGE SIMILARITY OF 2 QUESTION</vt:lpstr>
      <vt:lpstr>CALCULATING PERCENTAGE SIMILARITY OF 2 QUESTION</vt:lpstr>
      <vt:lpstr>CALCULATING PERCENTAGE SIMILARITY OF 2 QUESTION</vt:lpstr>
      <vt:lpstr>CALCULATING PERCENTAGE SIMILARITY OF 2 QUESTION</vt:lpstr>
      <vt:lpstr>QUESTION’S DATA STRUCTURE</vt:lpstr>
      <vt:lpstr>QUESTION’S DATA STRUCTURE</vt:lpstr>
      <vt:lpstr>QUESTION’S DATA STRUCTURE</vt:lpstr>
      <vt:lpstr>QUESTION’S DATA STRUCTURE</vt:lpstr>
      <vt:lpstr>OUR IMPORT QUESTION DEMO PROCESS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WHAT IS LEARNING OUTCOMES ?</vt:lpstr>
      <vt:lpstr>LEARNING OUTCOMES</vt:lpstr>
      <vt:lpstr>OUR SOLUTIONS</vt:lpstr>
      <vt:lpstr>OUR SOLUTIONS</vt:lpstr>
      <vt:lpstr>OUR SOLUTIONS</vt:lpstr>
      <vt:lpstr>OUR SOLUTIONS</vt:lpstr>
      <vt:lpstr>OUR SOLUTIONS</vt:lpstr>
      <vt:lpstr>OUR SOLUTIONS</vt:lpstr>
      <vt:lpstr>OUR SOLUTIONS</vt:lpstr>
      <vt:lpstr>OUR SOLUTION</vt:lpstr>
      <vt:lpstr>OUR SOLUTION</vt:lpstr>
      <vt:lpstr>OUR SOLUTION</vt:lpstr>
      <vt:lpstr>OUR SOLUTION</vt:lpstr>
      <vt:lpstr>OUR SOLUTION</vt:lpstr>
      <vt:lpstr>GENERATE EXAM DEMO PROCESS</vt:lpstr>
      <vt:lpstr>APPROVING ISSUE</vt:lpstr>
      <vt:lpstr>APPROVING ISSUE</vt:lpstr>
      <vt:lpstr>APPROVING ISSUE</vt:lpstr>
      <vt:lpstr>APPROVING ISSUE</vt:lpstr>
      <vt:lpstr>APPROVING ISSUE</vt:lpstr>
      <vt:lpstr>APPROVING ISSUE</vt:lpstr>
      <vt:lpstr>APPROVING ISSUE</vt:lpstr>
      <vt:lpstr>APPROVING ISSUE</vt:lpstr>
      <vt:lpstr>APPROVING ISSUE</vt:lpstr>
      <vt:lpstr>APPROVE TEST EXAM SOLUTION</vt:lpstr>
      <vt:lpstr>APPROVE TEST EXAM SOLUTION</vt:lpstr>
      <vt:lpstr>APPROVE TEST EXAM SOLUTION</vt:lpstr>
      <vt:lpstr>APPROVE TEST EXAM SOLUTION</vt:lpstr>
      <vt:lpstr>APPLYING BLOCKCHAIN FOR APPROVE TEST EXAM</vt:lpstr>
      <vt:lpstr>APPLYING BLOCKCHAIN FOR APPROVE TEST EXAM</vt:lpstr>
      <vt:lpstr>APPLYING BLOCKCHAIN FOR APPROVE TEST EXAM</vt:lpstr>
      <vt:lpstr>Applying blockchain for approve test exam</vt:lpstr>
      <vt:lpstr>Applying blockchain for approve test exam</vt:lpstr>
      <vt:lpstr>Applying blockchain for approve test exam</vt:lpstr>
      <vt:lpstr>BLOCKCHAIN DATA STRUCTURES</vt:lpstr>
      <vt:lpstr>WHAT IS PROOF–OF–WORK?</vt:lpstr>
      <vt:lpstr>SYNCHRONIZE UPDATE QUESTION PROCESS</vt:lpstr>
      <vt:lpstr>SYNCHRONIZE UPDATE QUESTION PROCESS</vt:lpstr>
      <vt:lpstr>SYNCHRONIZE UPDATE QUESTION PROCESS</vt:lpstr>
      <vt:lpstr>SYNCHRONIZE UPDATE QUESTION PROCESS</vt:lpstr>
      <vt:lpstr>TEST EXAM APPROVING DEMO</vt:lpstr>
      <vt:lpstr>CREATE EXAM CURRENT SITUATIONS</vt:lpstr>
      <vt:lpstr>CREATE EXAM CURRENT SITUATIONS</vt:lpstr>
      <vt:lpstr>CREATE EXAM CURRENT SITUATIONS</vt:lpstr>
      <vt:lpstr>CREATE EXAM CURRENT SITUATIONS</vt:lpstr>
      <vt:lpstr>CREATE EXAM CURRENT SITUATIONS</vt:lpstr>
      <vt:lpstr>CREATE EXAM CURRENT SITUATIONS</vt:lpstr>
      <vt:lpstr>CREATE EXAM CURRENT SITUATIONS</vt:lpstr>
      <vt:lpstr>OUR IDEA</vt:lpstr>
      <vt:lpstr>OUR IDEA</vt:lpstr>
      <vt:lpstr>OUR IDEA</vt:lpstr>
      <vt:lpstr>OUR IDEA</vt:lpstr>
      <vt:lpstr>OUR IDEA</vt:lpstr>
      <vt:lpstr>OUR IDEA</vt:lpstr>
      <vt:lpstr>OUR IDEA</vt:lpstr>
      <vt:lpstr>OUR IDEA</vt:lpstr>
      <vt:lpstr>DEMO CREATE EXAM PROCESS</vt:lpstr>
      <vt:lpstr>TAKE TEST EXAM ISSUE</vt:lpstr>
      <vt:lpstr>EXAM TOOL ISSUE</vt:lpstr>
      <vt:lpstr>EXAM TOOL ISSUE</vt:lpstr>
      <vt:lpstr>OUR SOLUTION</vt:lpstr>
      <vt:lpstr>OUR SOLUTION</vt:lpstr>
      <vt:lpstr>OUR SOLUTION</vt:lpstr>
      <vt:lpstr>OUR SOLUTION</vt:lpstr>
      <vt:lpstr>OUR SOLUTION</vt:lpstr>
      <vt:lpstr>OUR SOLUTION</vt:lpstr>
      <vt:lpstr>PROCESS KILLING FLOW HANDLING</vt:lpstr>
      <vt:lpstr>PROCESS KILLING FLOW HANDLING</vt:lpstr>
      <vt:lpstr>PROCESS KILLING FLOW HANDLING</vt:lpstr>
      <vt:lpstr>ADVANTAGES</vt:lpstr>
      <vt:lpstr>Exam Tool Demo</vt:lpstr>
      <vt:lpstr>Exam Tool Demo</vt:lpstr>
      <vt:lpstr>Exam Tool Demo</vt:lpstr>
      <vt:lpstr>Exam Tool Demo</vt:lpstr>
      <vt:lpstr>Exam Tool Demo</vt:lpstr>
      <vt:lpstr>Exam Tool Demo</vt:lpstr>
      <vt:lpstr>OUTCOME &amp; LIMITATION</vt:lpstr>
      <vt:lpstr>OUTCOME</vt:lpstr>
      <vt:lpstr>OUTCOME</vt:lpstr>
      <vt:lpstr>OUTCOME</vt:lpstr>
      <vt:lpstr>OUTCOME</vt:lpstr>
      <vt:lpstr>LIMITATIONS</vt:lpstr>
      <vt:lpstr>FUTURE PLAN</vt:lpstr>
      <vt:lpstr>FUTURE PLAN</vt:lpstr>
      <vt:lpstr>Q &amp; A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EXAMINATION TOOLS APPLYING BLOCK CHAIN TECHNOLOGY </dc:title>
  <cp:lastModifiedBy>Microsoft Office User</cp:lastModifiedBy>
  <cp:revision>290</cp:revision>
  <dcterms:modified xsi:type="dcterms:W3CDTF">2018-12-14T16:33:55Z</dcterms:modified>
</cp:coreProperties>
</file>